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4" r:id="rId2"/>
    <p:sldId id="727" r:id="rId3"/>
    <p:sldId id="723" r:id="rId4"/>
    <p:sldId id="725" r:id="rId5"/>
    <p:sldId id="724" r:id="rId6"/>
    <p:sldId id="713" r:id="rId7"/>
    <p:sldId id="697" r:id="rId8"/>
    <p:sldId id="726" r:id="rId9"/>
    <p:sldId id="722" r:id="rId10"/>
    <p:sldId id="48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7DC7-64BA-49B4-A34F-8C42B50485A0}">
          <p14:sldIdLst>
            <p14:sldId id="264"/>
            <p14:sldId id="727"/>
            <p14:sldId id="723"/>
            <p14:sldId id="725"/>
            <p14:sldId id="724"/>
            <p14:sldId id="713"/>
            <p14:sldId id="697"/>
            <p14:sldId id="726"/>
            <p14:sldId id="722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5F5EAB-D7D6-8334-AAE7-F992A18E350F}" name="Yogesh Sharma" initials="" userId="S::ysf193@uregina.ca::b1a13ba1-1220-4868-8df6-0ea3b3d071e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Sharma" initials="YS" lastIdx="2" clrIdx="0">
    <p:extLst>
      <p:ext uri="{19B8F6BF-5375-455C-9EA6-DF929625EA0E}">
        <p15:presenceInfo xmlns:p15="http://schemas.microsoft.com/office/powerpoint/2012/main" userId="Yoges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124734"/>
    <a:srgbClr val="0266FF"/>
    <a:srgbClr val="005937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1AD6E-786A-4135-8F3A-B9F1D2C43B4B}" v="209" dt="2025-02-10T02:58:40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5033" autoAdjust="0"/>
  </p:normalViewPr>
  <p:slideViewPr>
    <p:cSldViewPr snapToGrid="0" showGuides="1">
      <p:cViewPr varScale="1">
        <p:scale>
          <a:sx n="105" d="100"/>
          <a:sy n="105" d="100"/>
        </p:scale>
        <p:origin x="9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Sharma" userId="b1a13ba1-1220-4868-8df6-0ea3b3d071e3" providerId="ADAL" clId="{09CC5DB8-C7F5-8A48-9EBB-AD0BAA2EBE84}"/>
    <pc:docChg chg="undo custSel modSld">
      <pc:chgData name="Yogesh Sharma" userId="b1a13ba1-1220-4868-8df6-0ea3b3d071e3" providerId="ADAL" clId="{09CC5DB8-C7F5-8A48-9EBB-AD0BAA2EBE84}" dt="2024-11-27T17:31:50.747" v="34"/>
      <pc:docMkLst>
        <pc:docMk/>
      </pc:docMkLst>
      <pc:sldChg chg="modSp mod">
        <pc:chgData name="Yogesh Sharma" userId="b1a13ba1-1220-4868-8df6-0ea3b3d071e3" providerId="ADAL" clId="{09CC5DB8-C7F5-8A48-9EBB-AD0BAA2EBE84}" dt="2024-11-27T16:17:53.541" v="4" actId="20577"/>
        <pc:sldMkLst>
          <pc:docMk/>
          <pc:sldMk cId="2389738475" sldId="264"/>
        </pc:sldMkLst>
        <pc:spChg chg="mod">
          <ac:chgData name="Yogesh Sharma" userId="b1a13ba1-1220-4868-8df6-0ea3b3d071e3" providerId="ADAL" clId="{09CC5DB8-C7F5-8A48-9EBB-AD0BAA2EBE84}" dt="2024-11-27T16:17:53.541" v="4" actId="20577"/>
          <ac:spMkLst>
            <pc:docMk/>
            <pc:sldMk cId="2389738475" sldId="264"/>
            <ac:spMk id="3" creationId="{B2D45DDC-E456-C634-CC16-D6A4E88E2DE7}"/>
          </ac:spMkLst>
        </pc:spChg>
      </pc:sldChg>
      <pc:sldChg chg="addCm">
        <pc:chgData name="Yogesh Sharma" userId="b1a13ba1-1220-4868-8df6-0ea3b3d071e3" providerId="ADAL" clId="{09CC5DB8-C7F5-8A48-9EBB-AD0BAA2EBE84}" dt="2024-11-27T17:03:30.054" v="5"/>
        <pc:sldMkLst>
          <pc:docMk/>
          <pc:sldMk cId="1225751653" sldId="2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3:30.054" v="5"/>
              <pc2:cmMkLst xmlns:pc2="http://schemas.microsoft.com/office/powerpoint/2019/9/main/command">
                <pc:docMk/>
                <pc:sldMk cId="1225751653" sldId="287"/>
                <pc2:cmMk id="{0533E481-C63E-E240-8DCC-3CFCC2F7954B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06:05.396" v="6"/>
        <pc:sldMkLst>
          <pc:docMk/>
          <pc:sldMk cId="2955999227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6:05.396" v="6"/>
              <pc2:cmMkLst xmlns:pc2="http://schemas.microsoft.com/office/powerpoint/2019/9/main/command">
                <pc:docMk/>
                <pc:sldMk cId="2955999227" sldId="441"/>
                <pc2:cmMk id="{3EA710B6-1603-4743-868B-CAD6C84090CB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18:33.420" v="22"/>
        <pc:sldMkLst>
          <pc:docMk/>
          <pc:sldMk cId="1658933899" sldId="4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6:36.819" v="20"/>
              <pc2:cmMkLst xmlns:pc2="http://schemas.microsoft.com/office/powerpoint/2019/9/main/command">
                <pc:docMk/>
                <pc:sldMk cId="1658933899" sldId="476"/>
                <pc2:cmMk id="{5ABC0B3F-62CC-6144-A301-FCE2C8991D28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3:24.098" v="19"/>
              <pc2:cmMkLst xmlns:pc2="http://schemas.microsoft.com/office/powerpoint/2019/9/main/command">
                <pc:docMk/>
                <pc:sldMk cId="1658933899" sldId="476"/>
                <pc2:cmMk id="{3A11B189-3337-CF47-93DA-80BDFD630858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2:41.941" v="18"/>
              <pc2:cmMkLst xmlns:pc2="http://schemas.microsoft.com/office/powerpoint/2019/9/main/command">
                <pc:docMk/>
                <pc:sldMk cId="1658933899" sldId="476"/>
                <pc2:cmMk id="{CE8E4E9C-5E84-3A49-B414-CC1EBAC9D7AC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8:33.420" v="22"/>
              <pc2:cmMkLst xmlns:pc2="http://schemas.microsoft.com/office/powerpoint/2019/9/main/command">
                <pc:docMk/>
                <pc:sldMk cId="1658933899" sldId="476"/>
                <pc2:cmMk id="{7B1A03E0-40D8-964D-AD56-09BF05EEC29C}"/>
              </pc2:cmMkLst>
            </pc226:cmChg>
          </p:ext>
        </pc:extLst>
      </pc:sldChg>
      <pc:sldChg chg="modSp mod addCm">
        <pc:chgData name="Yogesh Sharma" userId="b1a13ba1-1220-4868-8df6-0ea3b3d071e3" providerId="ADAL" clId="{09CC5DB8-C7F5-8A48-9EBB-AD0BAA2EBE84}" dt="2024-11-27T17:07:33.817" v="12"/>
        <pc:sldMkLst>
          <pc:docMk/>
          <pc:sldMk cId="1485600232" sldId="4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7:33.817" v="12"/>
              <pc2:cmMkLst xmlns:pc2="http://schemas.microsoft.com/office/powerpoint/2019/9/main/command">
                <pc:docMk/>
                <pc:sldMk cId="1485600232" sldId="478"/>
                <pc2:cmMk id="{31F0C152-E516-934D-98ED-D23D3B497DCC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17:27.747" v="21"/>
        <pc:sldMkLst>
          <pc:docMk/>
          <pc:sldMk cId="1158483364" sldId="4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7:27.747" v="21"/>
              <pc2:cmMkLst xmlns:pc2="http://schemas.microsoft.com/office/powerpoint/2019/9/main/command">
                <pc:docMk/>
                <pc:sldMk cId="1158483364" sldId="487"/>
                <pc2:cmMk id="{23B00DDC-F9ED-904C-8C45-CE6C0233095F}"/>
              </pc2:cmMkLst>
            </pc226:cmChg>
          </p:ext>
        </pc:extLst>
      </pc:sldChg>
      <pc:sldChg chg="addSp delSp modSp mod addCm modCm">
        <pc:chgData name="Yogesh Sharma" userId="b1a13ba1-1220-4868-8df6-0ea3b3d071e3" providerId="ADAL" clId="{09CC5DB8-C7F5-8A48-9EBB-AD0BAA2EBE84}" dt="2024-11-27T17:10:10.301" v="17"/>
        <pc:sldMkLst>
          <pc:docMk/>
          <pc:sldMk cId="4051496604" sldId="49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Yogesh Sharma" userId="b1a13ba1-1220-4868-8df6-0ea3b3d071e3" providerId="ADAL" clId="{09CC5DB8-C7F5-8A48-9EBB-AD0BAA2EBE84}" dt="2024-11-27T17:10:10.301" v="17"/>
              <pc2:cmMkLst xmlns:pc2="http://schemas.microsoft.com/office/powerpoint/2019/9/main/command">
                <pc:docMk/>
                <pc:sldMk cId="4051496604" sldId="490"/>
                <pc2:cmMk id="{BEF93FF5-559B-1C43-B508-03B8A62AABFA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21:01.641" v="25"/>
        <pc:sldMkLst>
          <pc:docMk/>
          <pc:sldMk cId="1862270627" sldId="6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0:11.372" v="23"/>
              <pc2:cmMkLst xmlns:pc2="http://schemas.microsoft.com/office/powerpoint/2019/9/main/command">
                <pc:docMk/>
                <pc:sldMk cId="1862270627" sldId="676"/>
                <pc2:cmMk id="{53F98426-0512-014B-A326-FE934F879E00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0:32.610" v="24"/>
              <pc2:cmMkLst xmlns:pc2="http://schemas.microsoft.com/office/powerpoint/2019/9/main/command">
                <pc:docMk/>
                <pc:sldMk cId="1862270627" sldId="676"/>
                <pc2:cmMk id="{2C31F02C-299E-4F4B-9758-3A60711D6B23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1:01.641" v="25"/>
              <pc2:cmMkLst xmlns:pc2="http://schemas.microsoft.com/office/powerpoint/2019/9/main/command">
                <pc:docMk/>
                <pc:sldMk cId="1862270627" sldId="676"/>
                <pc2:cmMk id="{4A651BAA-3C3F-4B46-A34B-D422AADB6C0B}"/>
              </pc2:cmMkLst>
            </pc226:cmChg>
          </p:ext>
        </pc:extLst>
      </pc:sldChg>
      <pc:sldChg chg="addCm modCm">
        <pc:chgData name="Yogesh Sharma" userId="b1a13ba1-1220-4868-8df6-0ea3b3d071e3" providerId="ADAL" clId="{09CC5DB8-C7F5-8A48-9EBB-AD0BAA2EBE84}" dt="2024-11-27T17:23:09.421" v="27"/>
        <pc:sldMkLst>
          <pc:docMk/>
          <pc:sldMk cId="3069107505" sldId="6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3:09.421" v="27"/>
              <pc2:cmMkLst xmlns:pc2="http://schemas.microsoft.com/office/powerpoint/2019/9/main/command">
                <pc:docMk/>
                <pc:sldMk cId="3069107505" sldId="680"/>
                <pc2:cmMk id="{0977B9D4-3BC5-8E4A-844A-2559A4DF90F0}"/>
              </pc2:cmMkLst>
              <pc226:cmRplyChg chg="add">
                <pc226:chgData name="Yogesh Sharma" userId="b1a13ba1-1220-4868-8df6-0ea3b3d071e3" providerId="ADAL" clId="{09CC5DB8-C7F5-8A48-9EBB-AD0BAA2EBE84}" dt="2024-11-27T17:23:09.421" v="27"/>
                <pc2:cmRplyMkLst xmlns:pc2="http://schemas.microsoft.com/office/powerpoint/2019/9/main/command">
                  <pc:docMk/>
                  <pc:sldMk cId="3069107505" sldId="680"/>
                  <pc2:cmMk id="{0977B9D4-3BC5-8E4A-844A-2559A4DF90F0}"/>
                  <pc2:cmRplyMk id="{E3B5B35F-14FA-1F49-86D3-6AA9312B4D11}"/>
                </pc2:cmRplyMkLst>
              </pc226:cmRplyChg>
            </pc226:cmChg>
          </p:ext>
        </pc:extLst>
      </pc:sldChg>
      <pc:sldChg chg="modSp addCm">
        <pc:chgData name="Yogesh Sharma" userId="b1a13ba1-1220-4868-8df6-0ea3b3d071e3" providerId="ADAL" clId="{09CC5DB8-C7F5-8A48-9EBB-AD0BAA2EBE84}" dt="2024-11-27T17:26:17.798" v="30"/>
        <pc:sldMkLst>
          <pc:docMk/>
          <pc:sldMk cId="3575644651" sldId="6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6:17.798" v="30"/>
              <pc2:cmMkLst xmlns:pc2="http://schemas.microsoft.com/office/powerpoint/2019/9/main/command">
                <pc:docMk/>
                <pc:sldMk cId="3575644651" sldId="682"/>
                <pc2:cmMk id="{6414B951-5514-D242-9DCC-EF964A6B2CD9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31:50.747" v="34"/>
        <pc:sldMkLst>
          <pc:docMk/>
          <pc:sldMk cId="4177315427" sldId="6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31:50.747" v="34"/>
              <pc2:cmMkLst xmlns:pc2="http://schemas.microsoft.com/office/powerpoint/2019/9/main/command">
                <pc:docMk/>
                <pc:sldMk cId="4177315427" sldId="684"/>
                <pc2:cmMk id="{DFA5F5C6-6500-6448-86E9-50060D0776C1}"/>
              </pc2:cmMkLst>
            </pc226:cmChg>
          </p:ext>
        </pc:extLst>
      </pc:sldChg>
      <pc:sldChg chg="addCm modCm">
        <pc:chgData name="Yogesh Sharma" userId="b1a13ba1-1220-4868-8df6-0ea3b3d071e3" providerId="ADAL" clId="{09CC5DB8-C7F5-8A48-9EBB-AD0BAA2EBE84}" dt="2024-11-27T17:30:37.666" v="33"/>
        <pc:sldMkLst>
          <pc:docMk/>
          <pc:sldMk cId="2442100208" sldId="6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5:12.168" v="28"/>
              <pc2:cmMkLst xmlns:pc2="http://schemas.microsoft.com/office/powerpoint/2019/9/main/command">
                <pc:docMk/>
                <pc:sldMk cId="2442100208" sldId="685"/>
                <pc2:cmMk id="{6900C40A-B7D3-8341-931E-6E064A63DCCA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30:37.666" v="33"/>
              <pc2:cmMkLst xmlns:pc2="http://schemas.microsoft.com/office/powerpoint/2019/9/main/command">
                <pc:docMk/>
                <pc:sldMk cId="2442100208" sldId="685"/>
                <pc2:cmMk id="{942F532D-1B62-2F48-9864-109251088423}"/>
              </pc2:cmMkLst>
            </pc226:cmChg>
            <pc226:cmChg xmlns:pc226="http://schemas.microsoft.com/office/powerpoint/2022/06/main/command" chg="add mod">
              <pc226:chgData name="Yogesh Sharma" userId="b1a13ba1-1220-4868-8df6-0ea3b3d071e3" providerId="ADAL" clId="{09CC5DB8-C7F5-8A48-9EBB-AD0BAA2EBE84}" dt="2024-11-27T17:29:34.643" v="32"/>
              <pc2:cmMkLst xmlns:pc2="http://schemas.microsoft.com/office/powerpoint/2019/9/main/command">
                <pc:docMk/>
                <pc:sldMk cId="2442100208" sldId="685"/>
                <pc2:cmMk id="{2513EDD8-5A55-2A4D-90B7-1E7946554E99}"/>
              </pc2:cmMkLst>
            </pc226:cmChg>
          </p:ext>
        </pc:extLst>
      </pc:sldChg>
    </pc:docChg>
  </pc:docChgLst>
  <pc:docChgLst>
    <pc:chgData name="Muhammad Shahab" userId="3858d5d1-a005-4192-b038-be79b40b3efe" providerId="ADAL" clId="{6661AD6E-786A-4135-8F3A-B9F1D2C43B4B}"/>
    <pc:docChg chg="undo redo custSel addSld delSld modSld sldOrd modSection">
      <pc:chgData name="Muhammad Shahab" userId="3858d5d1-a005-4192-b038-be79b40b3efe" providerId="ADAL" clId="{6661AD6E-786A-4135-8F3A-B9F1D2C43B4B}" dt="2025-02-10T18:26:50.337" v="1173" actId="20577"/>
      <pc:docMkLst>
        <pc:docMk/>
      </pc:docMkLst>
      <pc:sldChg chg="modNotesTx">
        <pc:chgData name="Muhammad Shahab" userId="3858d5d1-a005-4192-b038-be79b40b3efe" providerId="ADAL" clId="{6661AD6E-786A-4135-8F3A-B9F1D2C43B4B}" dt="2025-02-09T22:39:58.859" v="0"/>
        <pc:sldMkLst>
          <pc:docMk/>
          <pc:sldMk cId="2389738475" sldId="264"/>
        </pc:sldMkLst>
      </pc:sldChg>
      <pc:sldChg chg="del">
        <pc:chgData name="Muhammad Shahab" userId="3858d5d1-a005-4192-b038-be79b40b3efe" providerId="ADAL" clId="{6661AD6E-786A-4135-8F3A-B9F1D2C43B4B}" dt="2025-02-09T22:51:00.880" v="343" actId="47"/>
        <pc:sldMkLst>
          <pc:docMk/>
          <pc:sldMk cId="494398413" sldId="270"/>
        </pc:sldMkLst>
      </pc:sldChg>
      <pc:sldChg chg="addSp modSp mod">
        <pc:chgData name="Muhammad Shahab" userId="3858d5d1-a005-4192-b038-be79b40b3efe" providerId="ADAL" clId="{6661AD6E-786A-4135-8F3A-B9F1D2C43B4B}" dt="2025-02-10T00:55:29.141" v="1099" actId="1076"/>
        <pc:sldMkLst>
          <pc:docMk/>
          <pc:sldMk cId="2852217023" sldId="489"/>
        </pc:sldMkLst>
        <pc:spChg chg="mod">
          <ac:chgData name="Muhammad Shahab" userId="3858d5d1-a005-4192-b038-be79b40b3efe" providerId="ADAL" clId="{6661AD6E-786A-4135-8F3A-B9F1D2C43B4B}" dt="2025-02-10T00:55:18.990" v="1063" actId="1035"/>
          <ac:spMkLst>
            <pc:docMk/>
            <pc:sldMk cId="2852217023" sldId="489"/>
            <ac:spMk id="2" creationId="{D027CA9F-2777-9A40-818F-806CFCAC968B}"/>
          </ac:spMkLst>
        </pc:spChg>
        <pc:spChg chg="add">
          <ac:chgData name="Muhammad Shahab" userId="3858d5d1-a005-4192-b038-be79b40b3efe" providerId="ADAL" clId="{6661AD6E-786A-4135-8F3A-B9F1D2C43B4B}" dt="2025-02-10T00:54:29.103" v="1011"/>
          <ac:spMkLst>
            <pc:docMk/>
            <pc:sldMk cId="2852217023" sldId="489"/>
            <ac:spMk id="3" creationId="{5287E3C1-F8DE-8D75-8A87-C27D113CBBC1}"/>
          </ac:spMkLst>
        </pc:spChg>
        <pc:spChg chg="mod">
          <ac:chgData name="Muhammad Shahab" userId="3858d5d1-a005-4192-b038-be79b40b3efe" providerId="ADAL" clId="{6661AD6E-786A-4135-8F3A-B9F1D2C43B4B}" dt="2025-02-10T00:55:07.621" v="1019" actId="1076"/>
          <ac:spMkLst>
            <pc:docMk/>
            <pc:sldMk cId="2852217023" sldId="489"/>
            <ac:spMk id="6" creationId="{914426E6-40D3-18FA-F948-A86FB5420268}"/>
          </ac:spMkLst>
        </pc:spChg>
        <pc:picChg chg="add mod">
          <ac:chgData name="Muhammad Shahab" userId="3858d5d1-a005-4192-b038-be79b40b3efe" providerId="ADAL" clId="{6661AD6E-786A-4135-8F3A-B9F1D2C43B4B}" dt="2025-02-10T00:55:29.141" v="1099" actId="1076"/>
          <ac:picMkLst>
            <pc:docMk/>
            <pc:sldMk cId="2852217023" sldId="489"/>
            <ac:picMk id="7" creationId="{89AD8B81-CE41-E8D2-3038-9574590090CA}"/>
          </ac:picMkLst>
        </pc:picChg>
        <pc:picChg chg="mod">
          <ac:chgData name="Muhammad Shahab" userId="3858d5d1-a005-4192-b038-be79b40b3efe" providerId="ADAL" clId="{6661AD6E-786A-4135-8F3A-B9F1D2C43B4B}" dt="2025-02-10T00:55:24.332" v="1098" actId="1036"/>
          <ac:picMkLst>
            <pc:docMk/>
            <pc:sldMk cId="2852217023" sldId="489"/>
            <ac:picMk id="6152" creationId="{FD92E5EA-BAA7-FD19-60B5-04FA9BE17AE1}"/>
          </ac:picMkLst>
        </pc:picChg>
      </pc:sldChg>
      <pc:sldChg chg="addSp delSp modSp mod chgLayout modNotesTx">
        <pc:chgData name="Muhammad Shahab" userId="3858d5d1-a005-4192-b038-be79b40b3efe" providerId="ADAL" clId="{6661AD6E-786A-4135-8F3A-B9F1D2C43B4B}" dt="2025-02-09T22:48:56.689" v="327" actId="1076"/>
        <pc:sldMkLst>
          <pc:docMk/>
          <pc:sldMk cId="295129055" sldId="697"/>
        </pc:sldMkLst>
        <pc:spChg chg="add mod ord">
          <ac:chgData name="Muhammad Shahab" userId="3858d5d1-a005-4192-b038-be79b40b3efe" providerId="ADAL" clId="{6661AD6E-786A-4135-8F3A-B9F1D2C43B4B}" dt="2025-02-09T22:47:03.427" v="295" actId="14100"/>
          <ac:spMkLst>
            <pc:docMk/>
            <pc:sldMk cId="295129055" sldId="697"/>
            <ac:spMk id="2" creationId="{F6F765AC-2CA7-0220-412B-87BE48A9320D}"/>
          </ac:spMkLst>
        </pc:spChg>
        <pc:spChg chg="add del mod ord">
          <ac:chgData name="Muhammad Shahab" userId="3858d5d1-a005-4192-b038-be79b40b3efe" providerId="ADAL" clId="{6661AD6E-786A-4135-8F3A-B9F1D2C43B4B}" dt="2025-02-09T22:41:09.205" v="17" actId="478"/>
          <ac:spMkLst>
            <pc:docMk/>
            <pc:sldMk cId="295129055" sldId="697"/>
            <ac:spMk id="3" creationId="{AD6BED0C-BD2E-AF33-F84A-9A20FAFBA3CD}"/>
          </ac:spMkLst>
        </pc:spChg>
        <pc:spChg chg="mod ord">
          <ac:chgData name="Muhammad Shahab" userId="3858d5d1-a005-4192-b038-be79b40b3efe" providerId="ADAL" clId="{6661AD6E-786A-4135-8F3A-B9F1D2C43B4B}" dt="2025-02-09T22:41:28.690" v="21"/>
          <ac:spMkLst>
            <pc:docMk/>
            <pc:sldMk cId="295129055" sldId="697"/>
            <ac:spMk id="4" creationId="{E7989577-AB00-9A28-FDFE-45FE87A145B2}"/>
          </ac:spMkLst>
        </pc:spChg>
        <pc:picChg chg="add mod">
          <ac:chgData name="Muhammad Shahab" userId="3858d5d1-a005-4192-b038-be79b40b3efe" providerId="ADAL" clId="{6661AD6E-786A-4135-8F3A-B9F1D2C43B4B}" dt="2025-02-09T22:48:35.544" v="322" actId="1076"/>
          <ac:picMkLst>
            <pc:docMk/>
            <pc:sldMk cId="295129055" sldId="697"/>
            <ac:picMk id="5" creationId="{C565D81C-7C20-7789-FAEF-F306648D117A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6" creationId="{B608EF65-098F-180A-A658-4FC6814E9997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7" creationId="{EFD7A7AE-FA65-8906-CB2F-8AFF598215A7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8" creationId="{86CA531E-6B9F-A625-A16C-FAB78CC8F6D6}"/>
          </ac:picMkLst>
        </pc:picChg>
        <pc:picChg chg="mod">
          <ac:chgData name="Muhammad Shahab" userId="3858d5d1-a005-4192-b038-be79b40b3efe" providerId="ADAL" clId="{6661AD6E-786A-4135-8F3A-B9F1D2C43B4B}" dt="2025-02-09T22:48:33.458" v="321" actId="1076"/>
          <ac:picMkLst>
            <pc:docMk/>
            <pc:sldMk cId="295129055" sldId="697"/>
            <ac:picMk id="9" creationId="{1561A825-8E69-B9B0-79EA-BDAB7FA70CB6}"/>
          </ac:picMkLst>
        </pc:picChg>
        <pc:picChg chg="add mod">
          <ac:chgData name="Muhammad Shahab" userId="3858d5d1-a005-4192-b038-be79b40b3efe" providerId="ADAL" clId="{6661AD6E-786A-4135-8F3A-B9F1D2C43B4B}" dt="2025-02-09T22:47:05.138" v="301" actId="14100"/>
          <ac:picMkLst>
            <pc:docMk/>
            <pc:sldMk cId="295129055" sldId="697"/>
            <ac:picMk id="10" creationId="{727E2110-2D24-A35B-F823-C38B108A0685}"/>
          </ac:picMkLst>
        </pc:picChg>
        <pc:picChg chg="add mod">
          <ac:chgData name="Muhammad Shahab" userId="3858d5d1-a005-4192-b038-be79b40b3efe" providerId="ADAL" clId="{6661AD6E-786A-4135-8F3A-B9F1D2C43B4B}" dt="2025-02-09T22:48:56.689" v="327" actId="1076"/>
          <ac:picMkLst>
            <pc:docMk/>
            <pc:sldMk cId="295129055" sldId="697"/>
            <ac:picMk id="11" creationId="{E355518E-9B04-B668-5847-CCA5003E1D48}"/>
          </ac:picMkLst>
        </pc:picChg>
        <pc:picChg chg="add del mod">
          <ac:chgData name="Muhammad Shahab" userId="3858d5d1-a005-4192-b038-be79b40b3efe" providerId="ADAL" clId="{6661AD6E-786A-4135-8F3A-B9F1D2C43B4B}" dt="2025-02-09T22:48:48.297" v="326" actId="1076"/>
          <ac:picMkLst>
            <pc:docMk/>
            <pc:sldMk cId="295129055" sldId="697"/>
            <ac:picMk id="1026" creationId="{D5D253DF-019E-24E0-7565-B562AF15903F}"/>
          </ac:picMkLst>
        </pc:picChg>
      </pc:sldChg>
      <pc:sldChg chg="addSp delSp modSp mod chgLayout">
        <pc:chgData name="Muhammad Shahab" userId="3858d5d1-a005-4192-b038-be79b40b3efe" providerId="ADAL" clId="{6661AD6E-786A-4135-8F3A-B9F1D2C43B4B}" dt="2025-02-10T03:05:55.466" v="1149" actId="113"/>
        <pc:sldMkLst>
          <pc:docMk/>
          <pc:sldMk cId="1216281402" sldId="703"/>
        </pc:sldMkLst>
        <pc:spChg chg="add del mod ord">
          <ac:chgData name="Muhammad Shahab" userId="3858d5d1-a005-4192-b038-be79b40b3efe" providerId="ADAL" clId="{6661AD6E-786A-4135-8F3A-B9F1D2C43B4B}" dt="2025-02-09T22:55:10.599" v="412" actId="26606"/>
          <ac:spMkLst>
            <pc:docMk/>
            <pc:sldMk cId="1216281402" sldId="703"/>
            <ac:spMk id="2" creationId="{B28ECC0A-A547-7B3A-86C2-0BC5EE0E4EEA}"/>
          </ac:spMkLst>
        </pc:spChg>
        <pc:spChg chg="add del mod ord">
          <ac:chgData name="Muhammad Shahab" userId="3858d5d1-a005-4192-b038-be79b40b3efe" providerId="ADAL" clId="{6661AD6E-786A-4135-8F3A-B9F1D2C43B4B}" dt="2025-02-09T22:55:10.599" v="412" actId="26606"/>
          <ac:spMkLst>
            <pc:docMk/>
            <pc:sldMk cId="1216281402" sldId="703"/>
            <ac:spMk id="3" creationId="{6CACF9B6-F62D-600F-B92F-0C1AF9297D9C}"/>
          </ac:spMkLst>
        </pc:spChg>
        <pc:spChg chg="mod ord">
          <ac:chgData name="Muhammad Shahab" userId="3858d5d1-a005-4192-b038-be79b40b3efe" providerId="ADAL" clId="{6661AD6E-786A-4135-8F3A-B9F1D2C43B4B}" dt="2025-02-09T22:55:10.599" v="412" actId="26606"/>
          <ac:spMkLst>
            <pc:docMk/>
            <pc:sldMk cId="1216281402" sldId="703"/>
            <ac:spMk id="4" creationId="{E7989577-AB00-9A28-FDFE-45FE87A145B2}"/>
          </ac:spMkLst>
        </pc:spChg>
        <pc:spChg chg="add mod">
          <ac:chgData name="Muhammad Shahab" userId="3858d5d1-a005-4192-b038-be79b40b3efe" providerId="ADAL" clId="{6661AD6E-786A-4135-8F3A-B9F1D2C43B4B}" dt="2025-02-10T03:05:55.466" v="1149" actId="113"/>
          <ac:spMkLst>
            <pc:docMk/>
            <pc:sldMk cId="1216281402" sldId="703"/>
            <ac:spMk id="1031" creationId="{2B54D474-E319-CB7C-6E61-CBAF2281F047}"/>
          </ac:spMkLst>
        </pc:spChg>
        <pc:picChg chg="mod">
          <ac:chgData name="Muhammad Shahab" userId="3858d5d1-a005-4192-b038-be79b40b3efe" providerId="ADAL" clId="{6661AD6E-786A-4135-8F3A-B9F1D2C43B4B}" dt="2025-02-09T23:00:24.889" v="585" actId="1076"/>
          <ac:picMkLst>
            <pc:docMk/>
            <pc:sldMk cId="1216281402" sldId="703"/>
            <ac:picMk id="1026" creationId="{F9FC2D23-1EE3-6203-EB23-D31EA73201DD}"/>
          </ac:picMkLst>
        </pc:picChg>
      </pc:sldChg>
      <pc:sldChg chg="del ord">
        <pc:chgData name="Muhammad Shahab" userId="3858d5d1-a005-4192-b038-be79b40b3efe" providerId="ADAL" clId="{6661AD6E-786A-4135-8F3A-B9F1D2C43B4B}" dt="2025-02-09T22:54:34.996" v="406" actId="47"/>
        <pc:sldMkLst>
          <pc:docMk/>
          <pc:sldMk cId="2976011836" sldId="704"/>
        </pc:sldMkLst>
      </pc:sldChg>
      <pc:sldChg chg="del">
        <pc:chgData name="Muhammad Shahab" userId="3858d5d1-a005-4192-b038-be79b40b3efe" providerId="ADAL" clId="{6661AD6E-786A-4135-8F3A-B9F1D2C43B4B}" dt="2025-02-10T00:48:04.407" v="996" actId="47"/>
        <pc:sldMkLst>
          <pc:docMk/>
          <pc:sldMk cId="3991612747" sldId="705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3235825087" sldId="706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1584652846" sldId="707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3249489881" sldId="708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2433847013" sldId="709"/>
        </pc:sldMkLst>
      </pc:sldChg>
      <pc:sldChg chg="del">
        <pc:chgData name="Muhammad Shahab" userId="3858d5d1-a005-4192-b038-be79b40b3efe" providerId="ADAL" clId="{6661AD6E-786A-4135-8F3A-B9F1D2C43B4B}" dt="2025-02-10T00:48:09.449" v="997" actId="47"/>
        <pc:sldMkLst>
          <pc:docMk/>
          <pc:sldMk cId="2963500128" sldId="711"/>
        </pc:sldMkLst>
      </pc:sldChg>
      <pc:sldChg chg="del">
        <pc:chgData name="Muhammad Shahab" userId="3858d5d1-a005-4192-b038-be79b40b3efe" providerId="ADAL" clId="{6661AD6E-786A-4135-8F3A-B9F1D2C43B4B}" dt="2025-02-10T00:48:01.964" v="995" actId="47"/>
        <pc:sldMkLst>
          <pc:docMk/>
          <pc:sldMk cId="1652380556" sldId="712"/>
        </pc:sldMkLst>
      </pc:sldChg>
      <pc:sldChg chg="addSp delSp modSp add mod modNotesTx">
        <pc:chgData name="Muhammad Shahab" userId="3858d5d1-a005-4192-b038-be79b40b3efe" providerId="ADAL" clId="{6661AD6E-786A-4135-8F3A-B9F1D2C43B4B}" dt="2025-02-09T22:54:04.160" v="405" actId="20577"/>
        <pc:sldMkLst>
          <pc:docMk/>
          <pc:sldMk cId="1285140145" sldId="713"/>
        </pc:sldMkLst>
        <pc:spChg chg="mod">
          <ac:chgData name="Muhammad Shahab" userId="3858d5d1-a005-4192-b038-be79b40b3efe" providerId="ADAL" clId="{6661AD6E-786A-4135-8F3A-B9F1D2C43B4B}" dt="2025-02-09T22:54:04.160" v="405" actId="20577"/>
          <ac:spMkLst>
            <pc:docMk/>
            <pc:sldMk cId="1285140145" sldId="713"/>
            <ac:spMk id="2" creationId="{E1D13F5E-C18D-CCB1-DAC6-A8BC05FFC358}"/>
          </ac:spMkLst>
        </pc:spChg>
        <pc:spChg chg="mod">
          <ac:chgData name="Muhammad Shahab" userId="3858d5d1-a005-4192-b038-be79b40b3efe" providerId="ADAL" clId="{6661AD6E-786A-4135-8F3A-B9F1D2C43B4B}" dt="2025-02-09T22:50:15.935" v="333"/>
          <ac:spMkLst>
            <pc:docMk/>
            <pc:sldMk cId="1285140145" sldId="713"/>
            <ac:spMk id="4" creationId="{351B03A0-63A4-EFF3-211C-530D1ED32E52}"/>
          </ac:spMkLst>
        </pc:spChg>
        <pc:picChg chg="add mod">
          <ac:chgData name="Muhammad Shahab" userId="3858d5d1-a005-4192-b038-be79b40b3efe" providerId="ADAL" clId="{6661AD6E-786A-4135-8F3A-B9F1D2C43B4B}" dt="2025-02-09T22:52:24.617" v="362" actId="1076"/>
          <ac:picMkLst>
            <pc:docMk/>
            <pc:sldMk cId="1285140145" sldId="713"/>
            <ac:picMk id="3" creationId="{733354A8-271F-1750-5547-EC8B3870DD14}"/>
          </ac:picMkLst>
        </pc:picChg>
        <pc:picChg chg="del">
          <ac:chgData name="Muhammad Shahab" userId="3858d5d1-a005-4192-b038-be79b40b3efe" providerId="ADAL" clId="{6661AD6E-786A-4135-8F3A-B9F1D2C43B4B}" dt="2025-02-09T22:51:26.258" v="346" actId="478"/>
          <ac:picMkLst>
            <pc:docMk/>
            <pc:sldMk cId="1285140145" sldId="713"/>
            <ac:picMk id="5" creationId="{1417147B-2496-1E2A-D31F-20EC5C2E7EC4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6" creationId="{F8E7BC8C-71F4-19EB-782F-51B506FDCE64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7" creationId="{C2420465-3B20-2459-60D5-35AA5D2BB5AC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8" creationId="{4A0CD658-5F05-4230-E623-3D1F49F2F939}"/>
          </ac:picMkLst>
        </pc:picChg>
        <pc:picChg chg="del">
          <ac:chgData name="Muhammad Shahab" userId="3858d5d1-a005-4192-b038-be79b40b3efe" providerId="ADAL" clId="{6661AD6E-786A-4135-8F3A-B9F1D2C43B4B}" dt="2025-02-09T22:51:32.070" v="350" actId="478"/>
          <ac:picMkLst>
            <pc:docMk/>
            <pc:sldMk cId="1285140145" sldId="713"/>
            <ac:picMk id="9" creationId="{16B063B0-A71D-5DFE-A717-947451044327}"/>
          </ac:picMkLst>
        </pc:picChg>
        <pc:picChg chg="add mod">
          <ac:chgData name="Muhammad Shahab" userId="3858d5d1-a005-4192-b038-be79b40b3efe" providerId="ADAL" clId="{6661AD6E-786A-4135-8F3A-B9F1D2C43B4B}" dt="2025-02-09T22:52:22.297" v="361" actId="1076"/>
          <ac:picMkLst>
            <pc:docMk/>
            <pc:sldMk cId="1285140145" sldId="713"/>
            <ac:picMk id="10" creationId="{D5FCDBA4-E7F6-5E1D-11D7-98B4DCC5342A}"/>
          </ac:picMkLst>
        </pc:picChg>
        <pc:picChg chg="del">
          <ac:chgData name="Muhammad Shahab" userId="3858d5d1-a005-4192-b038-be79b40b3efe" providerId="ADAL" clId="{6661AD6E-786A-4135-8F3A-B9F1D2C43B4B}" dt="2025-02-09T22:50:19.403" v="334" actId="478"/>
          <ac:picMkLst>
            <pc:docMk/>
            <pc:sldMk cId="1285140145" sldId="713"/>
            <ac:picMk id="11" creationId="{25F50AE2-461D-5D5B-0E29-0F54B3F51C3B}"/>
          </ac:picMkLst>
        </pc:picChg>
        <pc:picChg chg="add mod">
          <ac:chgData name="Muhammad Shahab" userId="3858d5d1-a005-4192-b038-be79b40b3efe" providerId="ADAL" clId="{6661AD6E-786A-4135-8F3A-B9F1D2C43B4B}" dt="2025-02-09T22:53:00.465" v="370" actId="1076"/>
          <ac:picMkLst>
            <pc:docMk/>
            <pc:sldMk cId="1285140145" sldId="713"/>
            <ac:picMk id="12" creationId="{24583051-DC88-BFBF-3DD1-33ECE78E2C45}"/>
          </ac:picMkLst>
        </pc:picChg>
        <pc:picChg chg="add mod">
          <ac:chgData name="Muhammad Shahab" userId="3858d5d1-a005-4192-b038-be79b40b3efe" providerId="ADAL" clId="{6661AD6E-786A-4135-8F3A-B9F1D2C43B4B}" dt="2025-02-09T22:53:16.945" v="373" actId="1076"/>
          <ac:picMkLst>
            <pc:docMk/>
            <pc:sldMk cId="1285140145" sldId="713"/>
            <ac:picMk id="13" creationId="{49AA7872-798A-BC40-CA52-112288FE50FA}"/>
          </ac:picMkLst>
        </pc:picChg>
        <pc:picChg chg="del">
          <ac:chgData name="Muhammad Shahab" userId="3858d5d1-a005-4192-b038-be79b40b3efe" providerId="ADAL" clId="{6661AD6E-786A-4135-8F3A-B9F1D2C43B4B}" dt="2025-02-09T22:51:32.814" v="351" actId="478"/>
          <ac:picMkLst>
            <pc:docMk/>
            <pc:sldMk cId="1285140145" sldId="713"/>
            <ac:picMk id="1026" creationId="{053326AC-CC4B-AE71-012D-D7DE44C345E7}"/>
          </ac:picMkLst>
        </pc:picChg>
      </pc:sldChg>
      <pc:sldChg chg="addSp delSp modSp add mod">
        <pc:chgData name="Muhammad Shahab" userId="3858d5d1-a005-4192-b038-be79b40b3efe" providerId="ADAL" clId="{6661AD6E-786A-4135-8F3A-B9F1D2C43B4B}" dt="2025-02-09T23:00:56.577" v="591" actId="1076"/>
        <pc:sldMkLst>
          <pc:docMk/>
          <pc:sldMk cId="1674473483" sldId="714"/>
        </pc:sldMkLst>
        <pc:spChg chg="add del mod">
          <ac:chgData name="Muhammad Shahab" userId="3858d5d1-a005-4192-b038-be79b40b3efe" providerId="ADAL" clId="{6661AD6E-786A-4135-8F3A-B9F1D2C43B4B}" dt="2025-02-09T23:00:31.637" v="589" actId="478"/>
          <ac:spMkLst>
            <pc:docMk/>
            <pc:sldMk cId="1674473483" sldId="714"/>
            <ac:spMk id="3" creationId="{14C41F51-417A-1F3A-455F-D6F6E23AAF76}"/>
          </ac:spMkLst>
        </pc:spChg>
        <pc:spChg chg="del">
          <ac:chgData name="Muhammad Shahab" userId="3858d5d1-a005-4192-b038-be79b40b3efe" providerId="ADAL" clId="{6661AD6E-786A-4135-8F3A-B9F1D2C43B4B}" dt="2025-02-09T23:00:29.471" v="587" actId="478"/>
          <ac:spMkLst>
            <pc:docMk/>
            <pc:sldMk cId="1674473483" sldId="714"/>
            <ac:spMk id="1031" creationId="{F14586C2-2793-E81F-54D2-7DEFBEF62DCC}"/>
          </ac:spMkLst>
        </pc:spChg>
        <pc:picChg chg="del">
          <ac:chgData name="Muhammad Shahab" userId="3858d5d1-a005-4192-b038-be79b40b3efe" providerId="ADAL" clId="{6661AD6E-786A-4135-8F3A-B9F1D2C43B4B}" dt="2025-02-09T23:00:30.284" v="588" actId="478"/>
          <ac:picMkLst>
            <pc:docMk/>
            <pc:sldMk cId="1674473483" sldId="714"/>
            <ac:picMk id="1026" creationId="{B67608D2-62C5-FDB4-2A06-9D4516418F7A}"/>
          </ac:picMkLst>
        </pc:picChg>
        <pc:picChg chg="add mod">
          <ac:chgData name="Muhammad Shahab" userId="3858d5d1-a005-4192-b038-be79b40b3efe" providerId="ADAL" clId="{6661AD6E-786A-4135-8F3A-B9F1D2C43B4B}" dt="2025-02-09T23:00:56.577" v="591" actId="1076"/>
          <ac:picMkLst>
            <pc:docMk/>
            <pc:sldMk cId="1674473483" sldId="714"/>
            <ac:picMk id="2050" creationId="{1A523E70-8569-036D-53A4-7E38BD7E428A}"/>
          </ac:picMkLst>
        </pc:picChg>
      </pc:sldChg>
      <pc:sldChg chg="addSp delSp modSp add mod ord modNotesTx">
        <pc:chgData name="Muhammad Shahab" userId="3858d5d1-a005-4192-b038-be79b40b3efe" providerId="ADAL" clId="{6661AD6E-786A-4135-8F3A-B9F1D2C43B4B}" dt="2025-02-10T03:01:14.594" v="1125" actId="1036"/>
        <pc:sldMkLst>
          <pc:docMk/>
          <pc:sldMk cId="857767288" sldId="715"/>
        </pc:sldMkLst>
        <pc:spChg chg="mod">
          <ac:chgData name="Muhammad Shahab" userId="3858d5d1-a005-4192-b038-be79b40b3efe" providerId="ADAL" clId="{6661AD6E-786A-4135-8F3A-B9F1D2C43B4B}" dt="2025-02-09T23:01:20.909" v="597"/>
          <ac:spMkLst>
            <pc:docMk/>
            <pc:sldMk cId="857767288" sldId="715"/>
            <ac:spMk id="4" creationId="{0E4A0027-5418-6D2B-A1A4-ADE8919CDAE8}"/>
          </ac:spMkLst>
        </pc:spChg>
        <pc:spChg chg="add mod">
          <ac:chgData name="Muhammad Shahab" userId="3858d5d1-a005-4192-b038-be79b40b3efe" providerId="ADAL" clId="{6661AD6E-786A-4135-8F3A-B9F1D2C43B4B}" dt="2025-02-10T00:51:51.149" v="1001" actId="1582"/>
          <ac:spMkLst>
            <pc:docMk/>
            <pc:sldMk cId="857767288" sldId="715"/>
            <ac:spMk id="5" creationId="{7A012883-8CD9-6F3C-A96A-7502E4CA6402}"/>
          </ac:spMkLst>
        </pc:spChg>
        <pc:spChg chg="add mod">
          <ac:chgData name="Muhammad Shahab" userId="3858d5d1-a005-4192-b038-be79b40b3efe" providerId="ADAL" clId="{6661AD6E-786A-4135-8F3A-B9F1D2C43B4B}" dt="2025-02-10T03:01:14.594" v="1125" actId="1036"/>
          <ac:spMkLst>
            <pc:docMk/>
            <pc:sldMk cId="857767288" sldId="715"/>
            <ac:spMk id="6" creationId="{E03B6505-851A-170A-6FBA-BFEFA3C994E8}"/>
          </ac:spMkLst>
        </pc:spChg>
        <pc:spChg chg="add mod">
          <ac:chgData name="Muhammad Shahab" userId="3858d5d1-a005-4192-b038-be79b40b3efe" providerId="ADAL" clId="{6661AD6E-786A-4135-8F3A-B9F1D2C43B4B}" dt="2025-02-10T00:52:06.593" v="1003" actId="1582"/>
          <ac:spMkLst>
            <pc:docMk/>
            <pc:sldMk cId="857767288" sldId="715"/>
            <ac:spMk id="7" creationId="{C1B1B8A1-C159-3559-F17C-28F843A06049}"/>
          </ac:spMkLst>
        </pc:spChg>
        <pc:spChg chg="add mod">
          <ac:chgData name="Muhammad Shahab" userId="3858d5d1-a005-4192-b038-be79b40b3efe" providerId="ADAL" clId="{6661AD6E-786A-4135-8F3A-B9F1D2C43B4B}" dt="2025-02-10T00:51:43.912" v="1000" actId="1582"/>
          <ac:spMkLst>
            <pc:docMk/>
            <pc:sldMk cId="857767288" sldId="715"/>
            <ac:spMk id="8" creationId="{ECD94C22-72D5-820D-E2DD-A9AA55F98218}"/>
          </ac:spMkLst>
        </pc:spChg>
        <pc:spChg chg="mod">
          <ac:chgData name="Muhammad Shahab" userId="3858d5d1-a005-4192-b038-be79b40b3efe" providerId="ADAL" clId="{6661AD6E-786A-4135-8F3A-B9F1D2C43B4B}" dt="2025-02-09T23:02:43.516" v="634" actId="403"/>
          <ac:spMkLst>
            <pc:docMk/>
            <pc:sldMk cId="857767288" sldId="715"/>
            <ac:spMk id="1031" creationId="{98596072-26A0-7AB1-9DC2-15191AB44F5A}"/>
          </ac:spMkLst>
        </pc:spChg>
        <pc:picChg chg="add mod">
          <ac:chgData name="Muhammad Shahab" userId="3858d5d1-a005-4192-b038-be79b40b3efe" providerId="ADAL" clId="{6661AD6E-786A-4135-8F3A-B9F1D2C43B4B}" dt="2025-02-09T23:06:44.605" v="660" actId="1076"/>
          <ac:picMkLst>
            <pc:docMk/>
            <pc:sldMk cId="857767288" sldId="715"/>
            <ac:picMk id="3" creationId="{70D02EE1-851C-0D88-75E4-3B49823EF200}"/>
          </ac:picMkLst>
        </pc:picChg>
        <pc:picChg chg="del">
          <ac:chgData name="Muhammad Shahab" userId="3858d5d1-a005-4192-b038-be79b40b3efe" providerId="ADAL" clId="{6661AD6E-786A-4135-8F3A-B9F1D2C43B4B}" dt="2025-02-09T23:02:46.509" v="635" actId="478"/>
          <ac:picMkLst>
            <pc:docMk/>
            <pc:sldMk cId="857767288" sldId="715"/>
            <ac:picMk id="1026" creationId="{846A1D8A-6930-005F-064B-F1AE877D803A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03:08:45.303" v="1155" actId="108"/>
        <pc:sldMkLst>
          <pc:docMk/>
          <pc:sldMk cId="2545707662" sldId="716"/>
        </pc:sldMkLst>
        <pc:spChg chg="mod">
          <ac:chgData name="Muhammad Shahab" userId="3858d5d1-a005-4192-b038-be79b40b3efe" providerId="ADAL" clId="{6661AD6E-786A-4135-8F3A-B9F1D2C43B4B}" dt="2025-02-09T23:07:38.440" v="666"/>
          <ac:spMkLst>
            <pc:docMk/>
            <pc:sldMk cId="2545707662" sldId="716"/>
            <ac:spMk id="4" creationId="{D2844A4A-E8F3-B214-7FA6-105053AB972A}"/>
          </ac:spMkLst>
        </pc:spChg>
        <pc:spChg chg="del">
          <ac:chgData name="Muhammad Shahab" userId="3858d5d1-a005-4192-b038-be79b40b3efe" providerId="ADAL" clId="{6661AD6E-786A-4135-8F3A-B9F1D2C43B4B}" dt="2025-02-09T23:09:29.065" v="702" actId="478"/>
          <ac:spMkLst>
            <pc:docMk/>
            <pc:sldMk cId="2545707662" sldId="716"/>
            <ac:spMk id="5" creationId="{3AF1EABB-AE62-9DB7-F0B1-7D36149CE7AA}"/>
          </ac:spMkLst>
        </pc:spChg>
        <pc:spChg chg="del">
          <ac:chgData name="Muhammad Shahab" userId="3858d5d1-a005-4192-b038-be79b40b3efe" providerId="ADAL" clId="{6661AD6E-786A-4135-8F3A-B9F1D2C43B4B}" dt="2025-02-09T23:09:29.775" v="703" actId="478"/>
          <ac:spMkLst>
            <pc:docMk/>
            <pc:sldMk cId="2545707662" sldId="716"/>
            <ac:spMk id="6" creationId="{7785CECB-114D-1DBE-4174-D49FCAF62627}"/>
          </ac:spMkLst>
        </pc:spChg>
        <pc:spChg chg="del">
          <ac:chgData name="Muhammad Shahab" userId="3858d5d1-a005-4192-b038-be79b40b3efe" providerId="ADAL" clId="{6661AD6E-786A-4135-8F3A-B9F1D2C43B4B}" dt="2025-02-09T23:09:30.640" v="704" actId="478"/>
          <ac:spMkLst>
            <pc:docMk/>
            <pc:sldMk cId="2545707662" sldId="716"/>
            <ac:spMk id="7" creationId="{B16141D4-4E26-314F-E21C-DFAC7D8F7925}"/>
          </ac:spMkLst>
        </pc:spChg>
        <pc:spChg chg="del">
          <ac:chgData name="Muhammad Shahab" userId="3858d5d1-a005-4192-b038-be79b40b3efe" providerId="ADAL" clId="{6661AD6E-786A-4135-8F3A-B9F1D2C43B4B}" dt="2025-02-09T23:09:28.372" v="701" actId="478"/>
          <ac:spMkLst>
            <pc:docMk/>
            <pc:sldMk cId="2545707662" sldId="716"/>
            <ac:spMk id="8" creationId="{F6FF04EA-D47E-8361-826B-EAB760333187}"/>
          </ac:spMkLst>
        </pc:spChg>
        <pc:spChg chg="mod">
          <ac:chgData name="Muhammad Shahab" userId="3858d5d1-a005-4192-b038-be79b40b3efe" providerId="ADAL" clId="{6661AD6E-786A-4135-8F3A-B9F1D2C43B4B}" dt="2025-02-10T03:08:45.303" v="1155" actId="108"/>
          <ac:spMkLst>
            <pc:docMk/>
            <pc:sldMk cId="2545707662" sldId="716"/>
            <ac:spMk id="1031" creationId="{CA4D0628-DBAA-F84D-4ABF-F051C0639C1D}"/>
          </ac:spMkLst>
        </pc:spChg>
        <pc:picChg chg="del">
          <ac:chgData name="Muhammad Shahab" userId="3858d5d1-a005-4192-b038-be79b40b3efe" providerId="ADAL" clId="{6661AD6E-786A-4135-8F3A-B9F1D2C43B4B}" dt="2025-02-09T23:09:26.159" v="700" actId="478"/>
          <ac:picMkLst>
            <pc:docMk/>
            <pc:sldMk cId="2545707662" sldId="716"/>
            <ac:picMk id="3" creationId="{2431090C-FF0F-BF35-7C15-D79B9C84D309}"/>
          </ac:picMkLst>
        </pc:picChg>
        <pc:picChg chg="add mod">
          <ac:chgData name="Muhammad Shahab" userId="3858d5d1-a005-4192-b038-be79b40b3efe" providerId="ADAL" clId="{6661AD6E-786A-4135-8F3A-B9F1D2C43B4B}" dt="2025-02-09T23:11:26.209" v="800" actId="1076"/>
          <ac:picMkLst>
            <pc:docMk/>
            <pc:sldMk cId="2545707662" sldId="716"/>
            <ac:picMk id="3074" creationId="{7AB5148F-4D6F-644B-AE36-F9440F4C406D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00:52:31.663" v="1004"/>
        <pc:sldMkLst>
          <pc:docMk/>
          <pc:sldMk cId="3227072806" sldId="717"/>
        </pc:sldMkLst>
        <pc:spChg chg="mod">
          <ac:chgData name="Muhammad Shahab" userId="3858d5d1-a005-4192-b038-be79b40b3efe" providerId="ADAL" clId="{6661AD6E-786A-4135-8F3A-B9F1D2C43B4B}" dt="2025-02-09T23:12:13.014" v="805"/>
          <ac:spMkLst>
            <pc:docMk/>
            <pc:sldMk cId="3227072806" sldId="717"/>
            <ac:spMk id="4" creationId="{4B89D1D4-83FA-6829-DF4C-602A145688C3}"/>
          </ac:spMkLst>
        </pc:spChg>
        <pc:spChg chg="mod">
          <ac:chgData name="Muhammad Shahab" userId="3858d5d1-a005-4192-b038-be79b40b3efe" providerId="ADAL" clId="{6661AD6E-786A-4135-8F3A-B9F1D2C43B4B}" dt="2025-02-09T23:14:03.946" v="847" actId="14100"/>
          <ac:spMkLst>
            <pc:docMk/>
            <pc:sldMk cId="3227072806" sldId="717"/>
            <ac:spMk id="1031" creationId="{3C4762B4-0B18-D3CF-F664-33565F78967C}"/>
          </ac:spMkLst>
        </pc:spChg>
        <pc:picChg chg="add mod">
          <ac:chgData name="Muhammad Shahab" userId="3858d5d1-a005-4192-b038-be79b40b3efe" providerId="ADAL" clId="{6661AD6E-786A-4135-8F3A-B9F1D2C43B4B}" dt="2025-02-09T23:13:58.105" v="846" actId="1076"/>
          <ac:picMkLst>
            <pc:docMk/>
            <pc:sldMk cId="3227072806" sldId="717"/>
            <ac:picMk id="2" creationId="{4BA14CFB-914E-4754-CF00-AB0F60ED058A}"/>
          </ac:picMkLst>
        </pc:picChg>
        <pc:picChg chg="add mod">
          <ac:chgData name="Muhammad Shahab" userId="3858d5d1-a005-4192-b038-be79b40b3efe" providerId="ADAL" clId="{6661AD6E-786A-4135-8F3A-B9F1D2C43B4B}" dt="2025-02-09T23:13:55.081" v="845" actId="1076"/>
          <ac:picMkLst>
            <pc:docMk/>
            <pc:sldMk cId="3227072806" sldId="717"/>
            <ac:picMk id="3" creationId="{65CB5CA7-1067-73B1-C30F-901EE10E477B}"/>
          </ac:picMkLst>
        </pc:picChg>
        <pc:picChg chg="del">
          <ac:chgData name="Muhammad Shahab" userId="3858d5d1-a005-4192-b038-be79b40b3efe" providerId="ADAL" clId="{6661AD6E-786A-4135-8F3A-B9F1D2C43B4B}" dt="2025-02-09T23:12:23.787" v="809" actId="478"/>
          <ac:picMkLst>
            <pc:docMk/>
            <pc:sldMk cId="3227072806" sldId="717"/>
            <ac:picMk id="3074" creationId="{D32FC715-A7DC-2A9B-B1C4-8995A736ABD1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18:26:50.337" v="1173" actId="20577"/>
        <pc:sldMkLst>
          <pc:docMk/>
          <pc:sldMk cId="851545214" sldId="718"/>
        </pc:sldMkLst>
        <pc:spChg chg="mod">
          <ac:chgData name="Muhammad Shahab" userId="3858d5d1-a005-4192-b038-be79b40b3efe" providerId="ADAL" clId="{6661AD6E-786A-4135-8F3A-B9F1D2C43B4B}" dt="2025-02-09T23:14:32.295" v="851"/>
          <ac:spMkLst>
            <pc:docMk/>
            <pc:sldMk cId="851545214" sldId="718"/>
            <ac:spMk id="4" creationId="{45D14AB7-6FC4-8560-7B70-ECBE5C8415D2}"/>
          </ac:spMkLst>
        </pc:spChg>
        <pc:spChg chg="mod">
          <ac:chgData name="Muhammad Shahab" userId="3858d5d1-a005-4192-b038-be79b40b3efe" providerId="ADAL" clId="{6661AD6E-786A-4135-8F3A-B9F1D2C43B4B}" dt="2025-02-10T18:26:50.337" v="1173" actId="20577"/>
          <ac:spMkLst>
            <pc:docMk/>
            <pc:sldMk cId="851545214" sldId="718"/>
            <ac:spMk id="1031" creationId="{9459ED31-27F7-ED93-FCBE-53553DB333E7}"/>
          </ac:spMkLst>
        </pc:spChg>
        <pc:picChg chg="del">
          <ac:chgData name="Muhammad Shahab" userId="3858d5d1-a005-4192-b038-be79b40b3efe" providerId="ADAL" clId="{6661AD6E-786A-4135-8F3A-B9F1D2C43B4B}" dt="2025-02-09T23:15:43.628" v="891" actId="478"/>
          <ac:picMkLst>
            <pc:docMk/>
            <pc:sldMk cId="851545214" sldId="718"/>
            <ac:picMk id="2" creationId="{52DC4C84-DF1E-8785-66F3-856B8945024B}"/>
          </ac:picMkLst>
        </pc:picChg>
        <pc:picChg chg="del">
          <ac:chgData name="Muhammad Shahab" userId="3858d5d1-a005-4192-b038-be79b40b3efe" providerId="ADAL" clId="{6661AD6E-786A-4135-8F3A-B9F1D2C43B4B}" dt="2025-02-09T23:15:43.035" v="890" actId="478"/>
          <ac:picMkLst>
            <pc:docMk/>
            <pc:sldMk cId="851545214" sldId="718"/>
            <ac:picMk id="3" creationId="{087482B1-B915-E2C0-CE24-233BB1304F85}"/>
          </ac:picMkLst>
        </pc:picChg>
        <pc:picChg chg="add mod">
          <ac:chgData name="Muhammad Shahab" userId="3858d5d1-a005-4192-b038-be79b40b3efe" providerId="ADAL" clId="{6661AD6E-786A-4135-8F3A-B9F1D2C43B4B}" dt="2025-02-09T23:23:55.129" v="931" actId="1076"/>
          <ac:picMkLst>
            <pc:docMk/>
            <pc:sldMk cId="851545214" sldId="718"/>
            <ac:picMk id="4098" creationId="{FAB00A76-C3C6-A0A1-DA25-2765BE0CE019}"/>
          </ac:picMkLst>
        </pc:picChg>
        <pc:picChg chg="add mod">
          <ac:chgData name="Muhammad Shahab" userId="3858d5d1-a005-4192-b038-be79b40b3efe" providerId="ADAL" clId="{6661AD6E-786A-4135-8F3A-B9F1D2C43B4B}" dt="2025-02-09T23:22:06.360" v="898" actId="1076"/>
          <ac:picMkLst>
            <pc:docMk/>
            <pc:sldMk cId="851545214" sldId="718"/>
            <ac:picMk id="4100" creationId="{D7AD4987-D771-E050-18BD-880425690609}"/>
          </ac:picMkLst>
        </pc:picChg>
        <pc:picChg chg="add mod">
          <ac:chgData name="Muhammad Shahab" userId="3858d5d1-a005-4192-b038-be79b40b3efe" providerId="ADAL" clId="{6661AD6E-786A-4135-8F3A-B9F1D2C43B4B}" dt="2025-02-09T23:23:56.433" v="932" actId="1076"/>
          <ac:picMkLst>
            <pc:docMk/>
            <pc:sldMk cId="851545214" sldId="718"/>
            <ac:picMk id="4102" creationId="{8FC5AA86-C954-6603-3BE2-06D2ED9C4F8C}"/>
          </ac:picMkLst>
        </pc:picChg>
        <pc:picChg chg="add mod">
          <ac:chgData name="Muhammad Shahab" userId="3858d5d1-a005-4192-b038-be79b40b3efe" providerId="ADAL" clId="{6661AD6E-786A-4135-8F3A-B9F1D2C43B4B}" dt="2025-02-09T23:23:50.193" v="929" actId="1076"/>
          <ac:picMkLst>
            <pc:docMk/>
            <pc:sldMk cId="851545214" sldId="718"/>
            <ac:picMk id="4104" creationId="{A1101D32-DE9B-3133-C44D-9EE82151A4B7}"/>
          </ac:picMkLst>
        </pc:picChg>
        <pc:picChg chg="add mod">
          <ac:chgData name="Muhammad Shahab" userId="3858d5d1-a005-4192-b038-be79b40b3efe" providerId="ADAL" clId="{6661AD6E-786A-4135-8F3A-B9F1D2C43B4B}" dt="2025-02-09T23:24:36.521" v="939" actId="1076"/>
          <ac:picMkLst>
            <pc:docMk/>
            <pc:sldMk cId="851545214" sldId="718"/>
            <ac:picMk id="4106" creationId="{EB8FA191-1880-EED1-7F3A-ACD5E1F39075}"/>
          </ac:picMkLst>
        </pc:picChg>
      </pc:sldChg>
      <pc:sldChg chg="addSp delSp modSp add mod">
        <pc:chgData name="Muhammad Shahab" userId="3858d5d1-a005-4192-b038-be79b40b3efe" providerId="ADAL" clId="{6661AD6E-786A-4135-8F3A-B9F1D2C43B4B}" dt="2025-02-10T02:58:51.621" v="1123" actId="1076"/>
        <pc:sldMkLst>
          <pc:docMk/>
          <pc:sldMk cId="1247478990" sldId="719"/>
        </pc:sldMkLst>
        <pc:spChg chg="add del mod">
          <ac:chgData name="Muhammad Shahab" userId="3858d5d1-a005-4192-b038-be79b40b3efe" providerId="ADAL" clId="{6661AD6E-786A-4135-8F3A-B9F1D2C43B4B}" dt="2025-02-10T00:44:19.109" v="951" actId="478"/>
          <ac:spMkLst>
            <pc:docMk/>
            <pc:sldMk cId="1247478990" sldId="719"/>
            <ac:spMk id="3" creationId="{2AE114A2-147C-50C1-DEE7-FAC4E2A2DBF4}"/>
          </ac:spMkLst>
        </pc:spChg>
        <pc:spChg chg="mod">
          <ac:chgData name="Muhammad Shahab" userId="3858d5d1-a005-4192-b038-be79b40b3efe" providerId="ADAL" clId="{6661AD6E-786A-4135-8F3A-B9F1D2C43B4B}" dt="2025-02-10T00:14:36.782" v="945"/>
          <ac:spMkLst>
            <pc:docMk/>
            <pc:sldMk cId="1247478990" sldId="719"/>
            <ac:spMk id="4" creationId="{C79DD622-C8FA-F631-D22D-1CC2BF32CC04}"/>
          </ac:spMkLst>
        </pc:spChg>
        <pc:spChg chg="del">
          <ac:chgData name="Muhammad Shahab" userId="3858d5d1-a005-4192-b038-be79b40b3efe" providerId="ADAL" clId="{6661AD6E-786A-4135-8F3A-B9F1D2C43B4B}" dt="2025-02-10T00:44:16.414" v="950" actId="478"/>
          <ac:spMkLst>
            <pc:docMk/>
            <pc:sldMk cId="1247478990" sldId="719"/>
            <ac:spMk id="1031" creationId="{1BD7806D-E0BB-8A68-AF84-EE4B60213602}"/>
          </ac:spMkLst>
        </pc:spChg>
        <pc:graphicFrameChg chg="add mod">
          <ac:chgData name="Muhammad Shahab" userId="3858d5d1-a005-4192-b038-be79b40b3efe" providerId="ADAL" clId="{6661AD6E-786A-4135-8F3A-B9F1D2C43B4B}" dt="2025-02-10T02:52:10.511" v="1101"/>
          <ac:graphicFrameMkLst>
            <pc:docMk/>
            <pc:sldMk cId="1247478990" sldId="719"/>
            <ac:graphicFrameMk id="5" creationId="{44BD8AC3-1FF3-54B4-A5A7-B5E4885C9DBE}"/>
          </ac:graphicFrameMkLst>
        </pc:graphicFrameChg>
        <pc:picChg chg="add mod">
          <ac:chgData name="Muhammad Shahab" userId="3858d5d1-a005-4192-b038-be79b40b3efe" providerId="ADAL" clId="{6661AD6E-786A-4135-8F3A-B9F1D2C43B4B}" dt="2025-02-10T02:58:51.621" v="1123" actId="1076"/>
          <ac:picMkLst>
            <pc:docMk/>
            <pc:sldMk cId="1247478990" sldId="719"/>
            <ac:picMk id="3" creationId="{D92696BA-6EE2-8415-1830-46C668E8F3E0}"/>
          </ac:picMkLst>
        </pc:picChg>
        <pc:picChg chg="add del mod">
          <ac:chgData name="Muhammad Shahab" userId="3858d5d1-a005-4192-b038-be79b40b3efe" providerId="ADAL" clId="{6661AD6E-786A-4135-8F3A-B9F1D2C43B4B}" dt="2025-02-10T02:58:36.496" v="1115" actId="478"/>
          <ac:picMkLst>
            <pc:docMk/>
            <pc:sldMk cId="1247478990" sldId="719"/>
            <ac:picMk id="7" creationId="{5481E6E6-CC49-8673-1433-CFC37B92940E}"/>
          </ac:picMkLst>
        </pc:picChg>
        <pc:picChg chg="del">
          <ac:chgData name="Muhammad Shahab" userId="3858d5d1-a005-4192-b038-be79b40b3efe" providerId="ADAL" clId="{6661AD6E-786A-4135-8F3A-B9F1D2C43B4B}" dt="2025-02-10T00:14:39.829" v="948" actId="478"/>
          <ac:picMkLst>
            <pc:docMk/>
            <pc:sldMk cId="1247478990" sldId="719"/>
            <ac:picMk id="4098" creationId="{916BD4B7-C196-9D56-DD2B-0C2DD097BA58}"/>
          </ac:picMkLst>
        </pc:picChg>
        <pc:picChg chg="del">
          <ac:chgData name="Muhammad Shahab" userId="3858d5d1-a005-4192-b038-be79b40b3efe" providerId="ADAL" clId="{6661AD6E-786A-4135-8F3A-B9F1D2C43B4B}" dt="2025-02-10T00:14:38.792" v="946" actId="478"/>
          <ac:picMkLst>
            <pc:docMk/>
            <pc:sldMk cId="1247478990" sldId="719"/>
            <ac:picMk id="4102" creationId="{E2825B97-7215-DB47-6D4A-1442CD62D819}"/>
          </ac:picMkLst>
        </pc:picChg>
        <pc:picChg chg="del">
          <ac:chgData name="Muhammad Shahab" userId="3858d5d1-a005-4192-b038-be79b40b3efe" providerId="ADAL" clId="{6661AD6E-786A-4135-8F3A-B9F1D2C43B4B}" dt="2025-02-10T00:14:40.205" v="949" actId="478"/>
          <ac:picMkLst>
            <pc:docMk/>
            <pc:sldMk cId="1247478990" sldId="719"/>
            <ac:picMk id="4104" creationId="{092FA491-DBB7-DC13-2831-C30F385319E0}"/>
          </ac:picMkLst>
        </pc:picChg>
        <pc:picChg chg="del">
          <ac:chgData name="Muhammad Shahab" userId="3858d5d1-a005-4192-b038-be79b40b3efe" providerId="ADAL" clId="{6661AD6E-786A-4135-8F3A-B9F1D2C43B4B}" dt="2025-02-10T00:14:39.379" v="947" actId="478"/>
          <ac:picMkLst>
            <pc:docMk/>
            <pc:sldMk cId="1247478990" sldId="719"/>
            <ac:picMk id="4106" creationId="{92FF04FF-ED63-9D24-449F-6B9D378ABF5D}"/>
          </ac:picMkLst>
        </pc:picChg>
      </pc:sldChg>
      <pc:sldChg chg="addSp delSp modSp add mod ord modNotesTx">
        <pc:chgData name="Muhammad Shahab" userId="3858d5d1-a005-4192-b038-be79b40b3efe" providerId="ADAL" clId="{6661AD6E-786A-4135-8F3A-B9F1D2C43B4B}" dt="2025-02-10T00:52:51.513" v="1006"/>
        <pc:sldMkLst>
          <pc:docMk/>
          <pc:sldMk cId="2801526237" sldId="720"/>
        </pc:sldMkLst>
        <pc:spChg chg="add del mod">
          <ac:chgData name="Muhammad Shahab" userId="3858d5d1-a005-4192-b038-be79b40b3efe" providerId="ADAL" clId="{6661AD6E-786A-4135-8F3A-B9F1D2C43B4B}" dt="2025-02-10T00:44:35.033" v="963" actId="478"/>
          <ac:spMkLst>
            <pc:docMk/>
            <pc:sldMk cId="2801526237" sldId="720"/>
            <ac:spMk id="3" creationId="{DA8CF332-AD14-442A-DF48-2E752601AD3D}"/>
          </ac:spMkLst>
        </pc:spChg>
        <pc:spChg chg="mod">
          <ac:chgData name="Muhammad Shahab" userId="3858d5d1-a005-4192-b038-be79b40b3efe" providerId="ADAL" clId="{6661AD6E-786A-4135-8F3A-B9F1D2C43B4B}" dt="2025-02-10T00:46:01.392" v="969" actId="1076"/>
          <ac:spMkLst>
            <pc:docMk/>
            <pc:sldMk cId="2801526237" sldId="720"/>
            <ac:spMk id="4" creationId="{37B7BC1C-DA35-666E-1D96-5DFC932B436A}"/>
          </ac:spMkLst>
        </pc:spChg>
        <pc:spChg chg="del">
          <ac:chgData name="Muhammad Shahab" userId="3858d5d1-a005-4192-b038-be79b40b3efe" providerId="ADAL" clId="{6661AD6E-786A-4135-8F3A-B9F1D2C43B4B}" dt="2025-02-10T00:44:32.740" v="962" actId="478"/>
          <ac:spMkLst>
            <pc:docMk/>
            <pc:sldMk cId="2801526237" sldId="720"/>
            <ac:spMk id="1031" creationId="{4DDC778A-5C45-D0C6-D058-DD2D8E9D655B}"/>
          </ac:spMkLst>
        </pc:spChg>
        <pc:picChg chg="add mod">
          <ac:chgData name="Muhammad Shahab" userId="3858d5d1-a005-4192-b038-be79b40b3efe" providerId="ADAL" clId="{6661AD6E-786A-4135-8F3A-B9F1D2C43B4B}" dt="2025-02-10T00:46:03.261" v="970" actId="1076"/>
          <ac:picMkLst>
            <pc:docMk/>
            <pc:sldMk cId="2801526237" sldId="720"/>
            <ac:picMk id="6" creationId="{F0BDD1E0-1653-3D12-B480-CFA2462F7A7F}"/>
          </ac:picMkLst>
        </pc:picChg>
        <pc:picChg chg="del">
          <ac:chgData name="Muhammad Shahab" userId="3858d5d1-a005-4192-b038-be79b40b3efe" providerId="ADAL" clId="{6661AD6E-786A-4135-8F3A-B9F1D2C43B4B}" dt="2025-02-10T00:44:29.707" v="959" actId="478"/>
          <ac:picMkLst>
            <pc:docMk/>
            <pc:sldMk cId="2801526237" sldId="720"/>
            <ac:picMk id="4098" creationId="{AB5C5A49-050F-4A7B-9936-A6533BE77383}"/>
          </ac:picMkLst>
        </pc:picChg>
        <pc:picChg chg="del">
          <ac:chgData name="Muhammad Shahab" userId="3858d5d1-a005-4192-b038-be79b40b3efe" providerId="ADAL" clId="{6661AD6E-786A-4135-8F3A-B9F1D2C43B4B}" dt="2025-02-10T00:44:29.148" v="958" actId="478"/>
          <ac:picMkLst>
            <pc:docMk/>
            <pc:sldMk cId="2801526237" sldId="720"/>
            <ac:picMk id="4102" creationId="{F9A80EC2-D2EC-EC01-1DC6-2E9E6930EE2A}"/>
          </ac:picMkLst>
        </pc:picChg>
        <pc:picChg chg="del">
          <ac:chgData name="Muhammad Shahab" userId="3858d5d1-a005-4192-b038-be79b40b3efe" providerId="ADAL" clId="{6661AD6E-786A-4135-8F3A-B9F1D2C43B4B}" dt="2025-02-10T00:44:30.795" v="961" actId="478"/>
          <ac:picMkLst>
            <pc:docMk/>
            <pc:sldMk cId="2801526237" sldId="720"/>
            <ac:picMk id="4104" creationId="{31FF55E3-E596-BCB9-2DC4-7F56D72E6297}"/>
          </ac:picMkLst>
        </pc:picChg>
        <pc:picChg chg="del">
          <ac:chgData name="Muhammad Shahab" userId="3858d5d1-a005-4192-b038-be79b40b3efe" providerId="ADAL" clId="{6661AD6E-786A-4135-8F3A-B9F1D2C43B4B}" dt="2025-02-10T00:44:30.169" v="960" actId="478"/>
          <ac:picMkLst>
            <pc:docMk/>
            <pc:sldMk cId="2801526237" sldId="720"/>
            <ac:picMk id="4106" creationId="{C33237F6-6FF3-6920-39E8-E3CD6D8E3531}"/>
          </ac:picMkLst>
        </pc:picChg>
      </pc:sldChg>
      <pc:sldChg chg="addSp delSp modSp add mod modNotesTx">
        <pc:chgData name="Muhammad Shahab" userId="3858d5d1-a005-4192-b038-be79b40b3efe" providerId="ADAL" clId="{6661AD6E-786A-4135-8F3A-B9F1D2C43B4B}" dt="2025-02-10T00:53:00.764" v="1007"/>
        <pc:sldMkLst>
          <pc:docMk/>
          <pc:sldMk cId="1895668122" sldId="721"/>
        </pc:sldMkLst>
        <pc:spChg chg="mod">
          <ac:chgData name="Muhammad Shahab" userId="3858d5d1-a005-4192-b038-be79b40b3efe" providerId="ADAL" clId="{6661AD6E-786A-4135-8F3A-B9F1D2C43B4B}" dt="2025-02-10T00:47:12.121" v="988" actId="20577"/>
          <ac:spMkLst>
            <pc:docMk/>
            <pc:sldMk cId="1895668122" sldId="721"/>
            <ac:spMk id="4" creationId="{D681F28E-775B-BA1E-CA01-59CAB275D260}"/>
          </ac:spMkLst>
        </pc:spChg>
        <pc:picChg chg="add mod">
          <ac:chgData name="Muhammad Shahab" userId="3858d5d1-a005-4192-b038-be79b40b3efe" providerId="ADAL" clId="{6661AD6E-786A-4135-8F3A-B9F1D2C43B4B}" dt="2025-02-10T00:47:29.189" v="994" actId="1076"/>
          <ac:picMkLst>
            <pc:docMk/>
            <pc:sldMk cId="1895668122" sldId="721"/>
            <ac:picMk id="3" creationId="{40C6483D-50EB-DF8D-9EED-50988A8B5CD1}"/>
          </ac:picMkLst>
        </pc:picChg>
        <pc:picChg chg="del">
          <ac:chgData name="Muhammad Shahab" userId="3858d5d1-a005-4192-b038-be79b40b3efe" providerId="ADAL" clId="{6661AD6E-786A-4135-8F3A-B9F1D2C43B4B}" dt="2025-02-10T00:47:14.273" v="989" actId="478"/>
          <ac:picMkLst>
            <pc:docMk/>
            <pc:sldMk cId="1895668122" sldId="721"/>
            <ac:picMk id="6" creationId="{F91C3EB7-B8A5-3408-9583-047FCC0949C0}"/>
          </ac:picMkLst>
        </pc:picChg>
      </pc:sldChg>
    </pc:docChg>
  </pc:docChgLst>
  <pc:docChgLst>
    <pc:chgData name="Yogesh Sharma" userId="b1a13ba1-1220-4868-8df6-0ea3b3d071e3" providerId="ADAL" clId="{3D749F50-FC57-DF40-A7F1-906A191CDA3F}"/>
    <pc:docChg chg="modSld">
      <pc:chgData name="Yogesh Sharma" userId="b1a13ba1-1220-4868-8df6-0ea3b3d071e3" providerId="ADAL" clId="{3D749F50-FC57-DF40-A7F1-906A191CDA3F}" dt="2024-09-12T12:42:12.901" v="11" actId="12"/>
      <pc:docMkLst>
        <pc:docMk/>
      </pc:docMkLst>
      <pc:sldChg chg="modSp mod">
        <pc:chgData name="Yogesh Sharma" userId="b1a13ba1-1220-4868-8df6-0ea3b3d071e3" providerId="ADAL" clId="{3D749F50-FC57-DF40-A7F1-906A191CDA3F}" dt="2024-09-12T12:41:23.516" v="1" actId="14100"/>
        <pc:sldMkLst>
          <pc:docMk/>
          <pc:sldMk cId="2389738475" sldId="264"/>
        </pc:sldMkLst>
      </pc:sldChg>
      <pc:sldChg chg="modSp mod">
        <pc:chgData name="Yogesh Sharma" userId="b1a13ba1-1220-4868-8df6-0ea3b3d071e3" providerId="ADAL" clId="{3D749F50-FC57-DF40-A7F1-906A191CDA3F}" dt="2024-09-12T12:41:38.388" v="8" actId="20577"/>
        <pc:sldMkLst>
          <pc:docMk/>
          <pc:sldMk cId="2486635905" sldId="466"/>
        </pc:sldMkLst>
      </pc:sldChg>
      <pc:sldChg chg="modSp mod">
        <pc:chgData name="Yogesh Sharma" userId="b1a13ba1-1220-4868-8df6-0ea3b3d071e3" providerId="ADAL" clId="{3D749F50-FC57-DF40-A7F1-906A191CDA3F}" dt="2024-09-12T12:41:53.327" v="9" actId="12"/>
        <pc:sldMkLst>
          <pc:docMk/>
          <pc:sldMk cId="778958909" sldId="467"/>
        </pc:sldMkLst>
      </pc:sldChg>
      <pc:sldChg chg="modSp mod">
        <pc:chgData name="Yogesh Sharma" userId="b1a13ba1-1220-4868-8df6-0ea3b3d071e3" providerId="ADAL" clId="{3D749F50-FC57-DF40-A7F1-906A191CDA3F}" dt="2024-09-12T12:42:02.316" v="10" actId="12"/>
        <pc:sldMkLst>
          <pc:docMk/>
          <pc:sldMk cId="100100950" sldId="468"/>
        </pc:sldMkLst>
      </pc:sldChg>
      <pc:sldChg chg="modSp mod">
        <pc:chgData name="Yogesh Sharma" userId="b1a13ba1-1220-4868-8df6-0ea3b3d071e3" providerId="ADAL" clId="{3D749F50-FC57-DF40-A7F1-906A191CDA3F}" dt="2024-09-12T12:42:12.901" v="11" actId="12"/>
        <pc:sldMkLst>
          <pc:docMk/>
          <pc:sldMk cId="3487512615" sldId="4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296C6B-07FE-6D85-FBF4-EE714FE27B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PK"/>
              <a:t>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473B0-7E1A-B99B-F20E-3FD3C9D036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DDE97-B8B1-47A8-9B1B-C591D1AA28A8}" type="datetimeFigureOut">
              <a:rPr lang="en-PK" smtClean="0"/>
              <a:t>23/02/2025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8BD5C-D4D9-30D9-61A5-24E1515C84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2ABAA-552B-916A-AA38-B08253A07C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DB7C9-42E1-47AF-8543-21A01969C7E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4427896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/>
              <a:t>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54F9-4B15-47AF-BA13-0E62D59F12FF}" type="datetimeFigureOut">
              <a:rPr lang="en-CA" smtClean="0"/>
              <a:t>2025-02-23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88A7-2010-4E1A-900C-64B8A1752E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62888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Brief intro - "Good morning, we're presenting our progress on the Eco-Resilient Networks project."</a:t>
            </a:r>
            <a:endParaRPr lang="en-PK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664A792-8732-D1E7-28B8-03AD89A7BFA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538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FC2A-1755-DBC2-82DD-B9A3C2CB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E759AE-CFE5-DA2F-6201-2909DC07B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6DFA6-2F62-8135-0565-F4CD585CE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We identified key gaps in the current technology: a lack of focus on sustainability and limited optimization capabilities.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2BC01C5-7C97-8974-D73E-D83303AA44D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8340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8B2E7-9B3F-6358-0510-59897531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2E224-DC43-03A6-3EDB-74E7190CF9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03953-85A1-991C-FF52-049F9A213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Current solutions often overlook the environmental impact. We need a new approach.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15E1F22-85E2-E677-C463-7395915F9EE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8485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3D780-BFC9-C194-3E19-55F177043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72BAF-4EDF-5B84-1362-FAF389C34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EF70-D66D-D510-80E6-E1615BA51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Current solutions often overlook the environmental impact. We need a new approach.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6952A9D-8C11-F638-D783-11CC7585F9D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9061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E63EA-DB85-AB33-97FC-07443BC69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5870A2-C7D1-1F46-7528-33C20EA91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4D7A5-1641-99D7-9604-8E835F110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Current solutions often overlook the environmental impact. We need a new approach.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331A936-E9FC-E880-4630-3062ABA10A3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76035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ADC0A-CF9D-0EB2-44C7-1F4AD0588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14C0F-7F13-262B-0829-95C3E1AB0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FCB2D-BBB7-D3A5-4680-7589222B3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Current solutions often overlook the environmental impact. We need a new approach.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00A4116-F5FF-6422-DC5C-68C58503017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5534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ADEA-11F6-13C5-C33D-F8A78EF9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32B54-29C1-9AC1-FA57-2B9DDFA58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21DF9-384F-4E10-E687-13F1B873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Our project addresses the need for both reliable and sustainable networks. We're focusing on SaskTel as our primary user community.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827F401-F284-B43B-BDBB-AA2C3AC06E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6269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DD306-CABD-DC20-A3E3-2C799731F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D58B0-A203-77E0-25B5-1A3C588E9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44A57-FC2C-E127-57E9-B136A2872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Our project addresses the need for both reliable and sustainable networks. We're focusing on SaskTel as our primary user community.</a:t>
            </a:r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63D6B64-F6C6-6EBF-3079-4B444C52297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6697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wimming, ocean floor&#10;&#10;Description automatically generated">
            <a:extLst>
              <a:ext uri="{FF2B5EF4-FFF2-40B4-BE49-F238E27FC236}">
                <a16:creationId xmlns:a16="http://schemas.microsoft.com/office/drawing/2014/main" id="{0D6BB804-59F9-6E31-FCE8-2C51359AF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18D-BC5E-6CF1-4596-C7A385B36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073404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1073404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2AD2460-454C-36AF-DD2D-0083AA746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4312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E796C1-7E0F-70FF-A4F1-5C4B68B36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1"/>
            <a:ext cx="12192000" cy="56181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/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3434B-6344-5A91-7FA4-A5004FDECB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102868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397238-2328-4352-1279-40F657DCCE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505460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0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E3C3D3C-6CE4-3AAB-32B0-9B9BD98F94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2601120"/>
            <a:ext cx="8068310" cy="985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DCA7C0-9A0E-28E0-8214-51A36910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707866"/>
            <a:ext cx="11170868" cy="170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440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5816600" cy="42005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 </a:t>
            </a:r>
            <a:r>
              <a:rPr lang="en-CA" dirty="0" err="1">
                <a:effectLst/>
                <a:latin typeface="Arial" panose="020B0604020202020204" pitchFamily="34" charset="0"/>
              </a:rPr>
              <a:t>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365E25-E7E3-9C61-2A8E-E7365A59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241" y="1839913"/>
            <a:ext cx="4439920" cy="4200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75A2175-C58A-49B1-FE6A-82AD91D11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997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10490200" cy="4200529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CA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A06BE71-AA93-6E2C-1AC7-393832375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7123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amzashahab1610/" TargetMode="External"/><Relationship Id="rId7" Type="http://schemas.openxmlformats.org/officeDocument/2006/relationships/image" Target="../media/image19.png"/><Relationship Id="rId2" Type="http://schemas.openxmlformats.org/officeDocument/2006/relationships/hyperlink" Target="mailto:msx044@uregina.ca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hyperlink" Target="https://github.com/hamzashahab1610/ENSE-805-Project-Eco-Resilient-Networks.git" TargetMode="External"/><Relationship Id="rId4" Type="http://schemas.openxmlformats.org/officeDocument/2006/relationships/hyperlink" Target="https://github.com/hamzashahab161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36B5-970F-DF85-889B-BD7249A9B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28" y="1221611"/>
            <a:ext cx="10734040" cy="940489"/>
          </a:xfrm>
        </p:spPr>
        <p:txBody>
          <a:bodyPr lIns="91440" tIns="45720" rIns="91440" bIns="45720" anchor="t"/>
          <a:lstStyle/>
          <a:p>
            <a:r>
              <a:rPr lang="en-US" sz="4800" dirty="0">
                <a:latin typeface="Arial"/>
                <a:cs typeface="Arial"/>
              </a:rPr>
              <a:t>Eco-Resilient Networks Smart Deployment for the Future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5DDC-E456-C634-CC16-D6A4E88E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46" y="3014735"/>
            <a:ext cx="10734040" cy="1370653"/>
          </a:xfrm>
        </p:spPr>
        <p:txBody>
          <a:bodyPr/>
          <a:lstStyle/>
          <a:p>
            <a:r>
              <a:rPr lang="en-US" u="sng" dirty="0"/>
              <a:t>Activity 2: (SCRUM) Check-in # 1</a:t>
            </a:r>
          </a:p>
          <a:p>
            <a:endParaRPr lang="en-US" dirty="0"/>
          </a:p>
          <a:p>
            <a:r>
              <a:rPr lang="en-US" dirty="0"/>
              <a:t>Muhammad Hamza Shahab</a:t>
            </a:r>
          </a:p>
          <a:p>
            <a:r>
              <a:rPr lang="en-US" dirty="0"/>
              <a:t>Syed Haider Abbas Naqvi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185" y="5838093"/>
            <a:ext cx="2246556" cy="548957"/>
          </a:xfrm>
        </p:spPr>
        <p:txBody>
          <a:bodyPr lIns="91440" tIns="45720" rIns="91440" bIns="4572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24</a:t>
            </a:r>
            <a:r>
              <a:rPr lang="en-US" baseline="30000" dirty="0">
                <a:latin typeface="Arial"/>
                <a:cs typeface="Arial"/>
              </a:rPr>
              <a:t>th</a:t>
            </a:r>
            <a:r>
              <a:rPr lang="en-US" dirty="0">
                <a:latin typeface="Arial"/>
                <a:cs typeface="Arial"/>
              </a:rPr>
              <a:t> February 2025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 txBox="1">
            <a:spLocks/>
          </p:cNvSpPr>
          <p:nvPr/>
        </p:nvSpPr>
        <p:spPr>
          <a:xfrm>
            <a:off x="2605742" y="5838094"/>
            <a:ext cx="3364752" cy="54895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Researching and Engineering Community </a:t>
            </a:r>
            <a:r>
              <a:rPr lang="en-US" sz="16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Centred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Software</a:t>
            </a:r>
            <a:endParaRPr lang="en-CA" sz="1600" dirty="0"/>
          </a:p>
        </p:txBody>
      </p:sp>
      <p:pic>
        <p:nvPicPr>
          <p:cNvPr id="6146" name="Picture 2" descr="About CC Licenses - Creative Commons">
            <a:extLst>
              <a:ext uri="{FF2B5EF4-FFF2-40B4-BE49-F238E27FC236}">
                <a16:creationId xmlns:a16="http://schemas.microsoft.com/office/drawing/2014/main" id="{00DB936D-0291-1CB7-DB26-A0CDDDD9F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4527" r="2168"/>
          <a:stretch/>
        </p:blipFill>
        <p:spPr bwMode="auto">
          <a:xfrm>
            <a:off x="8449056" y="4114800"/>
            <a:ext cx="3483864" cy="12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3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054E5BF-C98E-31FE-1DCA-12D48C002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81728"/>
            <a:ext cx="10490200" cy="1358234"/>
          </a:xfrm>
        </p:spPr>
        <p:txBody>
          <a:bodyPr/>
          <a:lstStyle/>
          <a:p>
            <a:r>
              <a:rPr lang="en-US" sz="1800" b="1" dirty="0"/>
              <a:t>Contact: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Email:</a:t>
            </a:r>
            <a:r>
              <a:rPr lang="en-US" sz="1600" dirty="0"/>
              <a:t> </a:t>
            </a:r>
            <a:r>
              <a:rPr lang="en-US" sz="1600" dirty="0">
                <a:hlinkClick r:id="rId2"/>
              </a:rPr>
              <a:t>msx044@uregina.ca</a:t>
            </a:r>
            <a:endParaRPr lang="en-US" sz="16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LinkedIn: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https://www.linkedin.com/in/hamzashahab1610/</a:t>
            </a:r>
            <a:endParaRPr lang="en-US" sz="16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GitHub: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https://github.com/hamzashahab1610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426E6-40D3-18FA-F948-A86FB5420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489093"/>
            <a:ext cx="10855961" cy="1725494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Thank You - Let’s Build Sustainable Networks!</a:t>
            </a:r>
            <a:endParaRPr lang="en-PK" dirty="0">
              <a:latin typeface="Gill Sans MT" panose="020B05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7CA9F-2777-9A40-818F-806CFCAC968B}"/>
              </a:ext>
            </a:extLst>
          </p:cNvPr>
          <p:cNvSpPr txBox="1"/>
          <p:nvPr/>
        </p:nvSpPr>
        <p:spPr>
          <a:xfrm>
            <a:off x="1699942" y="2372868"/>
            <a:ext cx="930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 Link: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https://github.com/hamzashahab1610/ENSE-805-Project-Eco-Resilient-Networks.git</a:t>
            </a:r>
            <a:endParaRPr lang="en-PK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FD92E5EA-BAA7-FD19-60B5-04FA9BE1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03" y="2268664"/>
            <a:ext cx="539639" cy="53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9AD8B81-CE41-E8D2-3038-957459009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9441" y="3838432"/>
            <a:ext cx="201612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0694B-892C-ADF2-6111-99C3D12C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ubtitle 1">
            <a:extLst>
              <a:ext uri="{FF2B5EF4-FFF2-40B4-BE49-F238E27FC236}">
                <a16:creationId xmlns:a16="http://schemas.microsoft.com/office/drawing/2014/main" id="{EBBA6A1F-ECFE-5097-EB5D-9CFBAA0B0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453171"/>
            <a:ext cx="5753099" cy="45867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Digital Habitats:</a:t>
            </a:r>
            <a:r>
              <a:rPr lang="en-US" sz="16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Tool for SaskTel engineers' digital workspace.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Community of Practice:</a:t>
            </a:r>
            <a:r>
              <a:rPr lang="en-US" sz="16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Supporting the practice of network engineering, within the domain of 5G optimization.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Community Orientation:</a:t>
            </a:r>
            <a:r>
              <a:rPr lang="en-US" sz="16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Supporting projects, providing content, and facilitating access to expertise.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Technology &amp; Community:</a:t>
            </a:r>
            <a:r>
              <a:rPr lang="en-US" sz="16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Balancing reification (network optimization) and participation (data-driven decisions). Adding sustainability.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Knowledge Management:</a:t>
            </a:r>
            <a:r>
              <a:rPr lang="en-US" sz="16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Transforming data (network info) into information (metrics) and knowledge (optimal strategies).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Open Source:</a:t>
            </a:r>
            <a:r>
              <a:rPr lang="en-US" sz="16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400" dirty="0"/>
              <a:t>Following SECI model and making our simulation framework open source.</a:t>
            </a:r>
            <a:endParaRPr lang="en-US" sz="85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E730A-C589-483D-92C1-7B924EFA4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06810"/>
            <a:ext cx="10855961" cy="746360"/>
          </a:xfrm>
        </p:spPr>
        <p:txBody>
          <a:bodyPr>
            <a:normAutofit/>
          </a:bodyPr>
          <a:lstStyle/>
          <a:p>
            <a:r>
              <a:rPr lang="en-US" sz="3400" dirty="0"/>
              <a:t>Connection with Course Concepts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0DDDE6-5C4B-96FF-579E-58DEA418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892" y="557784"/>
            <a:ext cx="2752269" cy="2734319"/>
          </a:xfrm>
          <a:prstGeom prst="rect">
            <a:avLst/>
          </a:prstGeom>
        </p:spPr>
      </p:pic>
      <p:pic>
        <p:nvPicPr>
          <p:cNvPr id="3074" name="Picture 2" descr="Building Online Communities of Practice - SWOOP Analytics® | Digital  Workplace Analytics">
            <a:extLst>
              <a:ext uri="{FF2B5EF4-FFF2-40B4-BE49-F238E27FC236}">
                <a16:creationId xmlns:a16="http://schemas.microsoft.com/office/drawing/2014/main" id="{DAC88012-BEEC-AF4A-438A-782D52F1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99" y="1270215"/>
            <a:ext cx="2237740" cy="215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enefits of Building a Website with Open Source Software | CommonPlaces">
            <a:extLst>
              <a:ext uri="{FF2B5EF4-FFF2-40B4-BE49-F238E27FC236}">
                <a16:creationId xmlns:a16="http://schemas.microsoft.com/office/drawing/2014/main" id="{C3F56576-14AD-5153-D57D-D46615386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 t="7686" r="5273" b="6918"/>
          <a:stretch/>
        </p:blipFill>
        <p:spPr bwMode="auto">
          <a:xfrm>
            <a:off x="7424928" y="3565898"/>
            <a:ext cx="4269233" cy="229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74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03DD7-B01C-4F3C-F6D0-43EA131BF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C56BD6A-EADC-88B6-345F-FC1EC8CDC3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331906"/>
            <a:ext cx="10855961" cy="746360"/>
          </a:xfrm>
        </p:spPr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Code Structure Overview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D0AE44-8259-BF9B-B666-BB075B63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465" y="1078266"/>
            <a:ext cx="4081357" cy="51496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79D27D-0080-007D-5C55-736DF124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179" y="1111709"/>
            <a:ext cx="4899826" cy="50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7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624BF-EA71-09D9-0708-701BA17F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18AD37F-66F5-A593-F3DB-1592ED6BFF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8" y="478210"/>
            <a:ext cx="10855961" cy="746360"/>
          </a:xfrm>
        </p:spPr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Class Diagram</a:t>
            </a:r>
          </a:p>
        </p:txBody>
      </p:sp>
      <p:pic>
        <p:nvPicPr>
          <p:cNvPr id="1026" name="Picture 2" descr="PlantUML diagram">
            <a:extLst>
              <a:ext uri="{FF2B5EF4-FFF2-40B4-BE49-F238E27FC236}">
                <a16:creationId xmlns:a16="http://schemas.microsoft.com/office/drawing/2014/main" id="{1B112D97-9059-F46E-B51B-44BDB167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7" y="1578229"/>
            <a:ext cx="11104625" cy="370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70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17B13-BA14-D2EF-513A-AF9127145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0384A-6C86-8E4D-B29E-C11F308C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62" y="1106424"/>
            <a:ext cx="2836949" cy="496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50BFE-7DFC-F1EC-4870-096D21860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092" y="1106424"/>
            <a:ext cx="4518173" cy="4966826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9E22C67-A229-DD47-5056-77EB95439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331906"/>
            <a:ext cx="10855961" cy="746360"/>
          </a:xfrm>
        </p:spPr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Input Output (I/O) Modules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90E4F-496B-D9A7-B41A-6207C3315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146" y="1106424"/>
            <a:ext cx="2253549" cy="1572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6F6CAE-C962-36C0-40C4-D25A9837A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144" y="3190568"/>
            <a:ext cx="2710449" cy="1664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A9F9F1-62D8-351A-2C14-285AB0C5A201}"/>
              </a:ext>
            </a:extLst>
          </p:cNvPr>
          <p:cNvSpPr txBox="1"/>
          <p:nvPr/>
        </p:nvSpPr>
        <p:spPr>
          <a:xfrm>
            <a:off x="1638419" y="6101408"/>
            <a:ext cx="161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Topology Input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9EBC8-BE69-590B-8730-E9DA4FD1AECC}"/>
              </a:ext>
            </a:extLst>
          </p:cNvPr>
          <p:cNvSpPr txBox="1"/>
          <p:nvPr/>
        </p:nvSpPr>
        <p:spPr>
          <a:xfrm>
            <a:off x="5447617" y="6101408"/>
            <a:ext cx="129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System Info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3C352-5CD7-5A9E-4689-85674063A11C}"/>
              </a:ext>
            </a:extLst>
          </p:cNvPr>
          <p:cNvSpPr txBox="1"/>
          <p:nvPr/>
        </p:nvSpPr>
        <p:spPr>
          <a:xfrm>
            <a:off x="9357493" y="4854776"/>
            <a:ext cx="133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Metrics Info</a:t>
            </a:r>
            <a:endParaRPr lang="en-PK" b="1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AFDA6-29FC-FEE0-CD3C-E21326E054E2}"/>
              </a:ext>
            </a:extLst>
          </p:cNvPr>
          <p:cNvSpPr txBox="1"/>
          <p:nvPr/>
        </p:nvSpPr>
        <p:spPr>
          <a:xfrm>
            <a:off x="9129045" y="2679192"/>
            <a:ext cx="162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Placement Info</a:t>
            </a:r>
            <a:endParaRPr lang="en-PK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3382E-072D-525D-12AE-7668DE71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EA9F4D1A-75A1-6D67-9E11-B5678669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12" b="8618"/>
          <a:stretch/>
        </p:blipFill>
        <p:spPr>
          <a:xfrm>
            <a:off x="1405895" y="1078266"/>
            <a:ext cx="9380210" cy="5276369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5FED167-ACF5-7C62-70EB-C280165802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331906"/>
            <a:ext cx="10855961" cy="746360"/>
          </a:xfrm>
        </p:spPr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Visualization Module</a:t>
            </a:r>
          </a:p>
        </p:txBody>
      </p:sp>
    </p:spTree>
    <p:extLst>
      <p:ext uri="{BB962C8B-B14F-4D97-AF65-F5344CB8AC3E}">
        <p14:creationId xmlns:p14="http://schemas.microsoft.com/office/powerpoint/2010/main" val="128514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99A3-622B-8D93-CC75-920D95B2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9577-AB00-9A28-FDFE-45FE87A145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331906"/>
            <a:ext cx="10855961" cy="746360"/>
          </a:xfrm>
        </p:spPr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Paper Progress - Snapshot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8FEEB3-8AF4-CDA8-3A47-68BD245BE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9" y="1078266"/>
            <a:ext cx="10545641" cy="50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9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28C6A-0274-9351-554B-18CF1D630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/>
              <a:t>Paper Writing Progress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983BCF-45FD-7FA1-DB5A-3AA8727D5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639891"/>
              </p:ext>
            </p:extLst>
          </p:nvPr>
        </p:nvGraphicFramePr>
        <p:xfrm>
          <a:off x="1903688" y="1945640"/>
          <a:ext cx="87249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028779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66902527"/>
                    </a:ext>
                  </a:extLst>
                </a:gridCol>
                <a:gridCol w="3306318">
                  <a:extLst>
                    <a:ext uri="{9D8B030D-6E8A-4147-A177-3AD203B41FA5}">
                      <a16:colId xmlns:a16="http://schemas.microsoft.com/office/drawing/2014/main" val="3656570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19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Abstract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✅ </a:t>
                      </a:r>
                      <a:r>
                        <a:rPr lang="en-US" dirty="0"/>
                        <a:t>Done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Needs minor refinement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19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✅ </a:t>
                      </a:r>
                      <a:r>
                        <a:rPr lang="en-US" dirty="0"/>
                        <a:t>Done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281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Related Works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✅ </a:t>
                      </a:r>
                      <a:r>
                        <a:rPr lang="en-US" dirty="0"/>
                        <a:t>Done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2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Problem Formulation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⏳In Progress</a:t>
                      </a:r>
                      <a:endParaRPr lang="en-P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more details on constraints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67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Methodology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⏳In Progress</a:t>
                      </a:r>
                      <a:endParaRPr lang="en-P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till next scrum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Results &amp; Analysis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❌ </a:t>
                      </a:r>
                      <a:r>
                        <a:rPr lang="en-US" dirty="0"/>
                        <a:t>Not Started</a:t>
                      </a:r>
                      <a:endParaRPr lang="en-P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collection ongoing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Conclusion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❌ </a:t>
                      </a:r>
                      <a:r>
                        <a:rPr lang="en-US" dirty="0"/>
                        <a:t>Not Started</a:t>
                      </a:r>
                      <a:endParaRPr lang="en-P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finalize after results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16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664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5BD12-63E0-0D54-4F73-3844C99AF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F8503-B60F-39E4-EFAD-5E23A363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82" y="0"/>
            <a:ext cx="535521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7FE2B-A923-2D36-D895-6D0490D6C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5312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1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16702</TotalTime>
  <Words>415</Words>
  <Application>Microsoft Office PowerPoint</Application>
  <PresentationFormat>Widescreen</PresentationFormat>
  <Paragraphs>76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Arial</vt:lpstr>
      <vt:lpstr>Calibri</vt:lpstr>
      <vt:lpstr>Gill Sans MT</vt:lpstr>
      <vt:lpstr>Google Sans Text</vt:lpstr>
      <vt:lpstr>Segoe UI</vt:lpstr>
      <vt:lpstr>Wingdings</vt:lpstr>
      <vt:lpstr>Office Theme</vt:lpstr>
      <vt:lpstr>Eco-Resilient Networks Smart Deployment for the 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Nicolson</dc:creator>
  <cp:lastModifiedBy>Muhammad Shahab</cp:lastModifiedBy>
  <cp:revision>1555</cp:revision>
  <cp:lastPrinted>2023-05-16T09:29:54Z</cp:lastPrinted>
  <dcterms:created xsi:type="dcterms:W3CDTF">2023-02-16T16:25:29Z</dcterms:created>
  <dcterms:modified xsi:type="dcterms:W3CDTF">2025-02-23T23:43:16Z</dcterms:modified>
</cp:coreProperties>
</file>